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 id="2147483741" r:id="rId2"/>
    <p:sldMasterId id="2147483869" r:id="rId3"/>
  </p:sldMasterIdLst>
  <p:notesMasterIdLst>
    <p:notesMasterId r:id="rId15"/>
  </p:notesMasterIdLst>
  <p:handoutMasterIdLst>
    <p:handoutMasterId r:id="rId16"/>
  </p:handoutMasterIdLst>
  <p:sldIdLst>
    <p:sldId id="257" r:id="rId4"/>
    <p:sldId id="258" r:id="rId5"/>
    <p:sldId id="259" r:id="rId6"/>
    <p:sldId id="264" r:id="rId7"/>
    <p:sldId id="260" r:id="rId8"/>
    <p:sldId id="261" r:id="rId9"/>
    <p:sldId id="262" r:id="rId10"/>
    <p:sldId id="265" r:id="rId11"/>
    <p:sldId id="343" r:id="rId12"/>
    <p:sldId id="340" r:id="rId13"/>
    <p:sldId id="344" r:id="rId14"/>
  </p:sldIdLst>
  <p:sldSz cx="9144000" cy="6858000" type="screen4x3"/>
  <p:notesSz cx="7102475" cy="102330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4" autoAdjust="0"/>
    <p:restoredTop sz="95969" autoAdjust="0"/>
  </p:normalViewPr>
  <p:slideViewPr>
    <p:cSldViewPr snapToGrid="0">
      <p:cViewPr varScale="1">
        <p:scale>
          <a:sx n="99" d="100"/>
          <a:sy n="99" d="100"/>
        </p:scale>
        <p:origin x="1290" y="90"/>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68" d="100"/>
          <a:sy n="68" d="100"/>
        </p:scale>
        <p:origin x="33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A83F75-1750-17F7-00AD-8153B6D907CC}"/>
              </a:ext>
            </a:extLst>
          </p:cNvPr>
          <p:cNvSpPr>
            <a:spLocks noGrp="1"/>
          </p:cNvSpPr>
          <p:nvPr>
            <p:ph type="hdr" sz="quarter"/>
          </p:nvPr>
        </p:nvSpPr>
        <p:spPr>
          <a:xfrm>
            <a:off x="0" y="0"/>
            <a:ext cx="3077739" cy="513429"/>
          </a:xfrm>
          <a:prstGeom prst="rect">
            <a:avLst/>
          </a:prstGeom>
        </p:spPr>
        <p:txBody>
          <a:bodyPr vert="horz" lIns="99051" tIns="49526" rIns="99051" bIns="49526" rtlCol="0"/>
          <a:lstStyle>
            <a:lvl1pPr algn="l">
              <a:defRPr sz="1300"/>
            </a:lvl1pPr>
          </a:lstStyle>
          <a:p>
            <a:endParaRPr lang="en-US" sz="1000"/>
          </a:p>
        </p:txBody>
      </p:sp>
      <p:sp>
        <p:nvSpPr>
          <p:cNvPr id="3" name="Date Placeholder 2">
            <a:extLst>
              <a:ext uri="{FF2B5EF4-FFF2-40B4-BE49-F238E27FC236}">
                <a16:creationId xmlns:a16="http://schemas.microsoft.com/office/drawing/2014/main" id="{CBCD1414-5FB3-BB2E-CB15-140A3B189030}"/>
              </a:ext>
            </a:extLst>
          </p:cNvPr>
          <p:cNvSpPr>
            <a:spLocks noGrp="1"/>
          </p:cNvSpPr>
          <p:nvPr>
            <p:ph type="dt" sz="quarter" idx="1"/>
          </p:nvPr>
        </p:nvSpPr>
        <p:spPr>
          <a:xfrm>
            <a:off x="4023093" y="0"/>
            <a:ext cx="3077739" cy="513429"/>
          </a:xfrm>
          <a:prstGeom prst="rect">
            <a:avLst/>
          </a:prstGeom>
        </p:spPr>
        <p:txBody>
          <a:bodyPr vert="horz" lIns="99051" tIns="49526" rIns="99051" bIns="49526" rtlCol="0"/>
          <a:lstStyle>
            <a:lvl1pPr algn="r">
              <a:defRPr sz="1300"/>
            </a:lvl1pPr>
          </a:lstStyle>
          <a:p>
            <a:r>
              <a:rPr lang="en-US" sz="1000"/>
              <a:t>12/14/2025 am</a:t>
            </a:r>
          </a:p>
        </p:txBody>
      </p:sp>
      <p:sp>
        <p:nvSpPr>
          <p:cNvPr id="4" name="Footer Placeholder 3">
            <a:extLst>
              <a:ext uri="{FF2B5EF4-FFF2-40B4-BE49-F238E27FC236}">
                <a16:creationId xmlns:a16="http://schemas.microsoft.com/office/drawing/2014/main" id="{B5977AE9-5A6D-889F-5173-CEB1025CEFB4}"/>
              </a:ext>
            </a:extLst>
          </p:cNvPr>
          <p:cNvSpPr>
            <a:spLocks noGrp="1"/>
          </p:cNvSpPr>
          <p:nvPr>
            <p:ph type="ftr" sz="quarter" idx="2"/>
          </p:nvPr>
        </p:nvSpPr>
        <p:spPr>
          <a:xfrm>
            <a:off x="0" y="9719599"/>
            <a:ext cx="3077739" cy="513428"/>
          </a:xfrm>
          <a:prstGeom prst="rect">
            <a:avLst/>
          </a:prstGeom>
        </p:spPr>
        <p:txBody>
          <a:bodyPr vert="horz" lIns="99051" tIns="49526" rIns="99051" bIns="49526" rtlCol="0" anchor="b"/>
          <a:lstStyle>
            <a:lvl1pPr algn="l">
              <a:defRPr sz="1300"/>
            </a:lvl1pPr>
          </a:lstStyle>
          <a:p>
            <a:r>
              <a:rPr lang="en-US" sz="1000"/>
              <a:t>Richard Lidh</a:t>
            </a:r>
          </a:p>
        </p:txBody>
      </p:sp>
      <p:sp>
        <p:nvSpPr>
          <p:cNvPr id="5" name="Slide Number Placeholder 4">
            <a:extLst>
              <a:ext uri="{FF2B5EF4-FFF2-40B4-BE49-F238E27FC236}">
                <a16:creationId xmlns:a16="http://schemas.microsoft.com/office/drawing/2014/main" id="{8FEF975D-1633-B752-9161-BD553ECD8B83}"/>
              </a:ext>
            </a:extLst>
          </p:cNvPr>
          <p:cNvSpPr>
            <a:spLocks noGrp="1"/>
          </p:cNvSpPr>
          <p:nvPr>
            <p:ph type="sldNum" sz="quarter" idx="3"/>
          </p:nvPr>
        </p:nvSpPr>
        <p:spPr>
          <a:xfrm>
            <a:off x="4023093" y="9719599"/>
            <a:ext cx="3077739" cy="513428"/>
          </a:xfrm>
          <a:prstGeom prst="rect">
            <a:avLst/>
          </a:prstGeom>
        </p:spPr>
        <p:txBody>
          <a:bodyPr vert="horz" lIns="99051" tIns="49526" rIns="99051" bIns="49526" rtlCol="0" anchor="b"/>
          <a:lstStyle>
            <a:lvl1pPr algn="r">
              <a:defRPr sz="1300"/>
            </a:lvl1pPr>
          </a:lstStyle>
          <a:p>
            <a:fld id="{7663E372-69AB-4D44-9093-B87B5F894667}" type="slidenum">
              <a:rPr lang="en-US" sz="1000"/>
              <a:t>‹#›</a:t>
            </a:fld>
            <a:endParaRPr lang="en-US" sz="1000"/>
          </a:p>
        </p:txBody>
      </p:sp>
    </p:spTree>
    <p:extLst>
      <p:ext uri="{BB962C8B-B14F-4D97-AF65-F5344CB8AC3E}">
        <p14:creationId xmlns:p14="http://schemas.microsoft.com/office/powerpoint/2010/main" val="292471023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9"/>
          </a:xfrm>
          <a:prstGeom prst="rect">
            <a:avLst/>
          </a:prstGeom>
        </p:spPr>
        <p:txBody>
          <a:bodyPr vert="horz" lIns="99051" tIns="49526" rIns="99051" bIns="49526" rtlCol="0"/>
          <a:lstStyle>
            <a:lvl1pPr algn="l">
              <a:defRPr sz="1300"/>
            </a:lvl1pPr>
          </a:lstStyle>
          <a:p>
            <a:endParaRPr lang="en-US"/>
          </a:p>
        </p:txBody>
      </p:sp>
      <p:sp>
        <p:nvSpPr>
          <p:cNvPr id="3" name="Date Placeholder 2"/>
          <p:cNvSpPr>
            <a:spLocks noGrp="1"/>
          </p:cNvSpPr>
          <p:nvPr>
            <p:ph type="dt" idx="1"/>
          </p:nvPr>
        </p:nvSpPr>
        <p:spPr>
          <a:xfrm>
            <a:off x="4023093" y="0"/>
            <a:ext cx="3077739" cy="513429"/>
          </a:xfrm>
          <a:prstGeom prst="rect">
            <a:avLst/>
          </a:prstGeom>
        </p:spPr>
        <p:txBody>
          <a:bodyPr vert="horz" lIns="99051" tIns="49526" rIns="99051" bIns="49526" rtlCol="0"/>
          <a:lstStyle>
            <a:lvl1pPr algn="r">
              <a:defRPr sz="1300"/>
            </a:lvl1pPr>
          </a:lstStyle>
          <a:p>
            <a:r>
              <a:rPr lang="en-US"/>
              <a:t>12/14/2025 am</a:t>
            </a:r>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51" tIns="49526" rIns="99051" bIns="49526" rtlCol="0" anchor="ctr"/>
          <a:lstStyle/>
          <a:p>
            <a:endParaRPr lang="en-US"/>
          </a:p>
        </p:txBody>
      </p:sp>
      <p:sp>
        <p:nvSpPr>
          <p:cNvPr id="5" name="Notes Placeholder 4"/>
          <p:cNvSpPr>
            <a:spLocks noGrp="1"/>
          </p:cNvSpPr>
          <p:nvPr>
            <p:ph type="body" sz="quarter" idx="3"/>
          </p:nvPr>
        </p:nvSpPr>
        <p:spPr>
          <a:xfrm>
            <a:off x="710248" y="4924643"/>
            <a:ext cx="5681980" cy="4029253"/>
          </a:xfrm>
          <a:prstGeom prst="rect">
            <a:avLst/>
          </a:prstGeom>
        </p:spPr>
        <p:txBody>
          <a:bodyPr vert="horz" lIns="99051" tIns="49526" rIns="99051" bIns="495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9"/>
            <a:ext cx="3077739" cy="513428"/>
          </a:xfrm>
          <a:prstGeom prst="rect">
            <a:avLst/>
          </a:prstGeom>
        </p:spPr>
        <p:txBody>
          <a:bodyPr vert="horz" lIns="99051" tIns="49526" rIns="99051" bIns="49526" rtlCol="0" anchor="b"/>
          <a:lstStyle>
            <a:lvl1pPr algn="l">
              <a:defRPr sz="1300"/>
            </a:lvl1pPr>
          </a:lstStyle>
          <a:p>
            <a:r>
              <a:rPr lang="en-US"/>
              <a:t>Richard Lidh</a:t>
            </a:r>
          </a:p>
        </p:txBody>
      </p:sp>
      <p:sp>
        <p:nvSpPr>
          <p:cNvPr id="7" name="Slide Number Placeholder 6"/>
          <p:cNvSpPr>
            <a:spLocks noGrp="1"/>
          </p:cNvSpPr>
          <p:nvPr>
            <p:ph type="sldNum" sz="quarter" idx="5"/>
          </p:nvPr>
        </p:nvSpPr>
        <p:spPr>
          <a:xfrm>
            <a:off x="4023093" y="9719599"/>
            <a:ext cx="3077739" cy="513428"/>
          </a:xfrm>
          <a:prstGeom prst="rect">
            <a:avLst/>
          </a:prstGeom>
        </p:spPr>
        <p:txBody>
          <a:bodyPr vert="horz" lIns="99051" tIns="49526" rIns="99051" bIns="49526" rtlCol="0" anchor="b"/>
          <a:lstStyle>
            <a:lvl1pPr algn="r">
              <a:defRPr sz="1300"/>
            </a:lvl1pPr>
          </a:lstStyle>
          <a:p>
            <a:fld id="{6767A0EF-0311-4C56-8CBD-A44B2E363CA3}" type="slidenum">
              <a:rPr lang="en-US" smtClean="0"/>
              <a:t>‹#›</a:t>
            </a:fld>
            <a:endParaRPr lang="en-US"/>
          </a:p>
        </p:txBody>
      </p:sp>
    </p:spTree>
    <p:extLst>
      <p:ext uri="{BB962C8B-B14F-4D97-AF65-F5344CB8AC3E}">
        <p14:creationId xmlns:p14="http://schemas.microsoft.com/office/powerpoint/2010/main" val="286967673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Gailen Evans, Buenaventura Church of Christ, presented December 1, 2024</a:t>
            </a:r>
          </a:p>
          <a:p>
            <a:endParaRPr lang="en-US" dirty="0"/>
          </a:p>
          <a:p>
            <a:r>
              <a:rPr lang="en-US" dirty="0"/>
              <a:t>The beginning, the life itself, an ending with a reward</a:t>
            </a:r>
          </a:p>
          <a:p>
            <a:endParaRPr lang="en-US" dirty="0"/>
          </a:p>
          <a:p>
            <a:r>
              <a:rPr lang="en-US" b="1" dirty="0"/>
              <a:t>II Timothy 4:6-8</a:t>
            </a:r>
            <a:r>
              <a:rPr lang="en-US" dirty="0"/>
              <a:t> – “6 For I am already being poured out as a drink offering, and the time of my departure has come. 7 I have fought the good fight, I have finished the race, I have kept the faith. 8 Henceforth there is laid up for me the crown of righteousness, which the Lord, the righteous judge, will award to me on that Day, and not only to me but also to all who have loved his appearing.” ESV</a:t>
            </a:r>
          </a:p>
          <a:p>
            <a:endParaRPr lang="en-US" dirty="0"/>
          </a:p>
        </p:txBody>
      </p:sp>
      <p:sp>
        <p:nvSpPr>
          <p:cNvPr id="4" name="Slide Number Placeholder 3"/>
          <p:cNvSpPr>
            <a:spLocks noGrp="1"/>
          </p:cNvSpPr>
          <p:nvPr>
            <p:ph type="sldNum" sz="quarter" idx="5"/>
          </p:nvPr>
        </p:nvSpPr>
        <p:spPr/>
        <p:txBody>
          <a:bodyPr/>
          <a:lstStyle/>
          <a:p>
            <a:fld id="{6767A0EF-0311-4C56-8CBD-A44B2E363CA3}" type="slidenum">
              <a:rPr lang="en-US" smtClean="0"/>
              <a:t>1</a:t>
            </a:fld>
            <a:endParaRPr lang="en-US"/>
          </a:p>
        </p:txBody>
      </p:sp>
      <p:sp>
        <p:nvSpPr>
          <p:cNvPr id="5" name="Date Placeholder 4">
            <a:extLst>
              <a:ext uri="{FF2B5EF4-FFF2-40B4-BE49-F238E27FC236}">
                <a16:creationId xmlns:a16="http://schemas.microsoft.com/office/drawing/2014/main" id="{46FAEAD4-5FBA-4993-FBF8-AB2685039582}"/>
              </a:ext>
            </a:extLst>
          </p:cNvPr>
          <p:cNvSpPr>
            <a:spLocks noGrp="1"/>
          </p:cNvSpPr>
          <p:nvPr>
            <p:ph type="dt" idx="1"/>
          </p:nvPr>
        </p:nvSpPr>
        <p:spPr/>
        <p:txBody>
          <a:bodyPr/>
          <a:lstStyle/>
          <a:p>
            <a:r>
              <a:rPr lang="en-US"/>
              <a:t>12/14/2025 am</a:t>
            </a:r>
          </a:p>
        </p:txBody>
      </p:sp>
      <p:sp>
        <p:nvSpPr>
          <p:cNvPr id="6" name="Footer Placeholder 5">
            <a:extLst>
              <a:ext uri="{FF2B5EF4-FFF2-40B4-BE49-F238E27FC236}">
                <a16:creationId xmlns:a16="http://schemas.microsoft.com/office/drawing/2014/main" id="{C2DF64F3-AE0D-C649-989F-9038B4F3E5A9}"/>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62965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C919D-D995-68BF-A904-3A546EBB6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1D35F-B89B-F8FB-DCD8-638F9D0ACB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343BA8-BCE8-69EA-FBE9-E27A5D23F5F7}"/>
              </a:ext>
            </a:extLst>
          </p:cNvPr>
          <p:cNvSpPr>
            <a:spLocks noGrp="1"/>
          </p:cNvSpPr>
          <p:nvPr>
            <p:ph type="body" idx="1"/>
          </p:nvPr>
        </p:nvSpPr>
        <p:spPr/>
        <p:txBody>
          <a:bodyPr/>
          <a:lstStyle/>
          <a:p>
            <a:r>
              <a:rPr lang="en-US" b="1" dirty="0"/>
              <a:t>Acts 2:38</a:t>
            </a:r>
            <a:r>
              <a:rPr lang="en-US" b="0" dirty="0"/>
              <a:t> – “And Peter said to them, ‘</a:t>
            </a:r>
            <a:r>
              <a:rPr lang="en-US" b="1" dirty="0"/>
              <a:t>Repent and be baptized every one of you</a:t>
            </a:r>
            <a:r>
              <a:rPr lang="en-US" b="0" dirty="0"/>
              <a:t> in the name of Jesus Christ for the forgiveness of your sins, and you will receive the gift of the Holy Spirit.’”</a:t>
            </a:r>
          </a:p>
          <a:p>
            <a:endParaRPr lang="en-US" dirty="0"/>
          </a:p>
          <a:p>
            <a:pPr defTabSz="5390244">
              <a:defRPr/>
            </a:pPr>
            <a:r>
              <a:rPr lang="en-US" b="1" dirty="0"/>
              <a:t>I Corinthians 15:1-2</a:t>
            </a:r>
            <a:r>
              <a:rPr lang="en-US" b="0" dirty="0"/>
              <a:t> – “1 Now I would remind you, brothers, of the gospel I preached to you, which you received, in which you stand 2 and by which you are being saved, </a:t>
            </a:r>
            <a:r>
              <a:rPr lang="en-US" b="1" dirty="0"/>
              <a:t>if you hold fast to the word I preached to you – unless you believed in vain</a:t>
            </a:r>
            <a:r>
              <a:rPr lang="en-US" b="0" dirty="0"/>
              <a:t>.”</a:t>
            </a:r>
          </a:p>
        </p:txBody>
      </p:sp>
      <p:sp>
        <p:nvSpPr>
          <p:cNvPr id="4" name="Slide Number Placeholder 3">
            <a:extLst>
              <a:ext uri="{FF2B5EF4-FFF2-40B4-BE49-F238E27FC236}">
                <a16:creationId xmlns:a16="http://schemas.microsoft.com/office/drawing/2014/main" id="{4CAF409E-BE20-38BA-C72E-D4B3C8F753E9}"/>
              </a:ext>
            </a:extLst>
          </p:cNvPr>
          <p:cNvSpPr>
            <a:spLocks noGrp="1"/>
          </p:cNvSpPr>
          <p:nvPr>
            <p:ph type="sldNum" sz="quarter" idx="5"/>
          </p:nvPr>
        </p:nvSpPr>
        <p:spPr/>
        <p:txBody>
          <a:bodyPr/>
          <a:lstStyle/>
          <a:p>
            <a:pPr defTabSz="5835314" fontAlgn="base">
              <a:spcBef>
                <a:spcPct val="0"/>
              </a:spcBef>
              <a:spcAft>
                <a:spcPct val="0"/>
              </a:spcAft>
              <a:defRPr/>
            </a:pPr>
            <a:fld id="{3AF42B02-11F3-4BD2-B2E3-53F42D06C240}" type="slidenum">
              <a:rPr lang="en-US" altLang="en-US" sz="7700">
                <a:solidFill>
                  <a:prstClr val="black"/>
                </a:solidFill>
                <a:latin typeface="Arial" panose="020B0604020202020204" pitchFamily="34" charset="0"/>
              </a:rPr>
              <a:pPr defTabSz="5835314" fontAlgn="base">
                <a:spcBef>
                  <a:spcPct val="0"/>
                </a:spcBef>
                <a:spcAft>
                  <a:spcPct val="0"/>
                </a:spcAft>
                <a:defRPr/>
              </a:pPr>
              <a:t>11</a:t>
            </a:fld>
            <a:endParaRPr lang="en-US" altLang="en-US" sz="7700">
              <a:solidFill>
                <a:prstClr val="black"/>
              </a:solidFill>
              <a:latin typeface="Arial" panose="020B0604020202020204" pitchFamily="34" charset="0"/>
            </a:endParaRPr>
          </a:p>
        </p:txBody>
      </p:sp>
      <p:sp>
        <p:nvSpPr>
          <p:cNvPr id="5" name="Date Placeholder 4">
            <a:extLst>
              <a:ext uri="{FF2B5EF4-FFF2-40B4-BE49-F238E27FC236}">
                <a16:creationId xmlns:a16="http://schemas.microsoft.com/office/drawing/2014/main" id="{2CAAB31F-5CA9-C372-545B-B789E056707A}"/>
              </a:ext>
            </a:extLst>
          </p:cNvPr>
          <p:cNvSpPr>
            <a:spLocks noGrp="1"/>
          </p:cNvSpPr>
          <p:nvPr>
            <p:ph type="dt" idx="1"/>
          </p:nvPr>
        </p:nvSpPr>
        <p:spPr/>
        <p:txBody>
          <a:bodyPr/>
          <a:lstStyle/>
          <a:p>
            <a:pPr defTabSz="5835314" fontAlgn="base">
              <a:spcBef>
                <a:spcPct val="0"/>
              </a:spcBef>
              <a:spcAft>
                <a:spcPct val="0"/>
              </a:spcAft>
              <a:defRPr/>
            </a:pPr>
            <a:r>
              <a:rPr lang="en-US" altLang="en-US" sz="7700">
                <a:solidFill>
                  <a:prstClr val="black"/>
                </a:solidFill>
                <a:latin typeface="Arial" panose="020B0604020202020204" pitchFamily="34" charset="0"/>
              </a:rPr>
              <a:t>11/30/2025 am</a:t>
            </a:r>
          </a:p>
        </p:txBody>
      </p:sp>
      <p:sp>
        <p:nvSpPr>
          <p:cNvPr id="6" name="Footer Placeholder 5">
            <a:extLst>
              <a:ext uri="{FF2B5EF4-FFF2-40B4-BE49-F238E27FC236}">
                <a16:creationId xmlns:a16="http://schemas.microsoft.com/office/drawing/2014/main" id="{CC7892D2-CD09-D3A5-85DC-BCFDCF70B275}"/>
              </a:ext>
            </a:extLst>
          </p:cNvPr>
          <p:cNvSpPr>
            <a:spLocks noGrp="1"/>
          </p:cNvSpPr>
          <p:nvPr>
            <p:ph type="ftr" sz="quarter" idx="4"/>
          </p:nvPr>
        </p:nvSpPr>
        <p:spPr/>
        <p:txBody>
          <a:bodyPr/>
          <a:lstStyle/>
          <a:p>
            <a:pPr defTabSz="5835314" fontAlgn="base">
              <a:spcBef>
                <a:spcPct val="0"/>
              </a:spcBef>
              <a:spcAft>
                <a:spcPct val="0"/>
              </a:spcAft>
              <a:defRPr/>
            </a:pPr>
            <a:r>
              <a:rPr lang="en-US" altLang="en-US" sz="7700">
                <a:solidFill>
                  <a:prstClr val="black"/>
                </a:solidFill>
                <a:latin typeface="Arial" panose="020B0604020202020204" pitchFamily="34" charset="0"/>
              </a:rPr>
              <a:t>Richard Lidh</a:t>
            </a:r>
          </a:p>
        </p:txBody>
      </p:sp>
    </p:spTree>
    <p:extLst>
      <p:ext uri="{BB962C8B-B14F-4D97-AF65-F5344CB8AC3E}">
        <p14:creationId xmlns:p14="http://schemas.microsoft.com/office/powerpoint/2010/main" val="926978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1:9-13</a:t>
            </a:r>
            <a:r>
              <a:rPr lang="en-US" b="0" dirty="0"/>
              <a:t> – “9 The true light, which enlightens everyone, was coming into the world. 10 He was in the world, and the world was made through him, yet the world did not know him. 11 He came to his own, and his own people did not receive him. 12 But to all who did receive him, who believed in his name, </a:t>
            </a:r>
            <a:r>
              <a:rPr lang="en-US" b="1" dirty="0"/>
              <a:t>he gave the right to become children of God</a:t>
            </a:r>
            <a:r>
              <a:rPr lang="en-US" b="0" dirty="0"/>
              <a:t>, 13 who were born, not of blood nor of the will of the flesh nor of the will of man, but of God.” ESV</a:t>
            </a:r>
          </a:p>
          <a:p>
            <a:endParaRPr lang="en-US" b="0" dirty="0"/>
          </a:p>
          <a:p>
            <a:r>
              <a:rPr lang="en-US" b="1" dirty="0"/>
              <a:t>John 3:1-5</a:t>
            </a:r>
            <a:r>
              <a:rPr lang="en-US" dirty="0"/>
              <a:t> – “3 Now there was a man of the Pharisees named Nicodemus, a ruler of the Jews. 2 This man came to Jesus by night and said to him, ‘Rabbi, we know that you are a teacher come from God, for no one can do these signs that you do unless God is with him.’ 3 Jesus answered him, ‘Truly, truly, I say to you, </a:t>
            </a:r>
            <a:r>
              <a:rPr lang="en-US" b="1" dirty="0"/>
              <a:t>unless one is born again he cannot see the kingdom of God</a:t>
            </a:r>
            <a:r>
              <a:rPr lang="en-US" dirty="0"/>
              <a:t>.’  4 Nicodemus said to him, ‘How can a man be born when he is old? Can he enter a second time into his mother's womb and be born?’ 5 Jesus answered, ‘Truly, truly, I say to you, </a:t>
            </a:r>
            <a:r>
              <a:rPr lang="en-US" b="1" dirty="0"/>
              <a:t>unless one is born of water and the Spirit</a:t>
            </a:r>
            <a:r>
              <a:rPr lang="en-US" dirty="0"/>
              <a:t>, he cannot enter the kingdom of God. 6 That which is born of the flesh is flesh, and that which is born of the Spirit is spirit. 7 Do not marvel that I said to you, “</a:t>
            </a:r>
            <a:r>
              <a:rPr lang="en-US" b="1" dirty="0"/>
              <a:t>You must be born again</a:t>
            </a:r>
            <a:r>
              <a:rPr lang="en-US" dirty="0"/>
              <a:t>.”’” ESV</a:t>
            </a:r>
          </a:p>
          <a:p>
            <a:endParaRPr lang="en-US" dirty="0"/>
          </a:p>
          <a:p>
            <a:r>
              <a:rPr lang="en-US" b="1" dirty="0"/>
              <a:t>II Corinthians 5:17</a:t>
            </a:r>
            <a:r>
              <a:rPr lang="en-US" dirty="0"/>
              <a:t> – “Therefore, </a:t>
            </a:r>
            <a:r>
              <a:rPr lang="en-US" b="1" dirty="0"/>
              <a:t>if anyone is in Christ, he is a new creation</a:t>
            </a:r>
            <a:r>
              <a:rPr lang="en-US" dirty="0"/>
              <a:t>. The old has passed away; behold, the new has come.” ESV</a:t>
            </a:r>
          </a:p>
          <a:p>
            <a:endParaRPr lang="en-US" dirty="0"/>
          </a:p>
          <a:p>
            <a:r>
              <a:rPr lang="en-US" b="1" dirty="0"/>
              <a:t>I Peter 1:3-5, 22-25</a:t>
            </a:r>
            <a:r>
              <a:rPr lang="en-US" dirty="0"/>
              <a:t> – “3  Blessed be the God and Father of our Lord Jesus Christ! According to his great mercy, </a:t>
            </a:r>
            <a:r>
              <a:rPr lang="en-US" b="1" dirty="0"/>
              <a:t>he has caused us to be born again</a:t>
            </a:r>
            <a:r>
              <a:rPr lang="en-US" dirty="0"/>
              <a:t> to a living hope through the resurrection of Jesus Christ from the dead, 4 to an inheritance that is imperishable, undefiled, and unfading, kept in heaven for you, 5 who by God's power are being guarded through faith for a salvation ready to be revealed in the last time … 22 Having purified your souls by your obedience to the truth for a sincere brotherly love, love one another earnestly from a pure heart, 23  since </a:t>
            </a:r>
            <a:r>
              <a:rPr lang="en-US" b="1" dirty="0"/>
              <a:t>you have been born again</a:t>
            </a:r>
            <a:r>
              <a:rPr lang="en-US" dirty="0"/>
              <a:t>, not of perishable seed but of imperishable, through the living and abiding word of God; 24 for ‘All flesh is like grass and all its glory like the flower of grass. The grass withers, and the flower falls, 25  but the word of the Lord remains forever.’ And this word is the good news that was preached to you. ESV</a:t>
            </a:r>
          </a:p>
          <a:p>
            <a:endParaRPr lang="en-US" dirty="0"/>
          </a:p>
        </p:txBody>
      </p:sp>
      <p:sp>
        <p:nvSpPr>
          <p:cNvPr id="4" name="Slide Number Placeholder 3"/>
          <p:cNvSpPr>
            <a:spLocks noGrp="1"/>
          </p:cNvSpPr>
          <p:nvPr>
            <p:ph type="sldNum" sz="quarter" idx="5"/>
          </p:nvPr>
        </p:nvSpPr>
        <p:spPr/>
        <p:txBody>
          <a:bodyPr/>
          <a:lstStyle/>
          <a:p>
            <a:fld id="{6767A0EF-0311-4C56-8CBD-A44B2E363CA3}" type="slidenum">
              <a:rPr lang="en-US" smtClean="0"/>
              <a:t>2</a:t>
            </a:fld>
            <a:endParaRPr lang="en-US"/>
          </a:p>
        </p:txBody>
      </p:sp>
      <p:sp>
        <p:nvSpPr>
          <p:cNvPr id="5" name="Date Placeholder 4">
            <a:extLst>
              <a:ext uri="{FF2B5EF4-FFF2-40B4-BE49-F238E27FC236}">
                <a16:creationId xmlns:a16="http://schemas.microsoft.com/office/drawing/2014/main" id="{F05134D0-B1E6-6C66-F17D-3DB336124115}"/>
              </a:ext>
            </a:extLst>
          </p:cNvPr>
          <p:cNvSpPr>
            <a:spLocks noGrp="1"/>
          </p:cNvSpPr>
          <p:nvPr>
            <p:ph type="dt" idx="1"/>
          </p:nvPr>
        </p:nvSpPr>
        <p:spPr/>
        <p:txBody>
          <a:bodyPr/>
          <a:lstStyle/>
          <a:p>
            <a:r>
              <a:rPr lang="en-US"/>
              <a:t>12/14/2025 am</a:t>
            </a:r>
          </a:p>
        </p:txBody>
      </p:sp>
      <p:sp>
        <p:nvSpPr>
          <p:cNvPr id="6" name="Footer Placeholder 5">
            <a:extLst>
              <a:ext uri="{FF2B5EF4-FFF2-40B4-BE49-F238E27FC236}">
                <a16:creationId xmlns:a16="http://schemas.microsoft.com/office/drawing/2014/main" id="{2EF57B7E-491C-9D89-E8E1-C800CA6B2C82}"/>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77952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Ephesians 6:10-20</a:t>
            </a:r>
            <a:r>
              <a:rPr lang="en-US" dirty="0"/>
              <a:t> – “10 Finally, be strong in the Lord and in the strength of his might. 11  </a:t>
            </a:r>
            <a:r>
              <a:rPr lang="en-US" b="1" dirty="0"/>
              <a:t>Put on the whole armor of God</a:t>
            </a:r>
            <a:r>
              <a:rPr lang="en-US" dirty="0"/>
              <a:t>, that you may be able to </a:t>
            </a:r>
            <a:r>
              <a:rPr lang="en-US" b="1" dirty="0"/>
              <a:t>stand against the schemes of the devil</a:t>
            </a:r>
            <a:r>
              <a:rPr lang="en-US" dirty="0"/>
              <a:t>. 12 For we do not wrestle against flesh and blood, but against the rulers, against the authorities, against the cosmic powers over this present darkness, against the spiritual forces of evil in the heavenly places. 13 Therefore </a:t>
            </a:r>
            <a:r>
              <a:rPr lang="en-US" b="1" dirty="0"/>
              <a:t>take up the whole armor of God, that you may be able to withstand in the evil day</a:t>
            </a:r>
            <a:r>
              <a:rPr lang="en-US" dirty="0"/>
              <a:t>, and having done all, to stand firm. 14 </a:t>
            </a:r>
            <a:r>
              <a:rPr lang="en-US" b="1" dirty="0"/>
              <a:t>Stand therefore</a:t>
            </a:r>
            <a:r>
              <a:rPr lang="en-US" dirty="0"/>
              <a:t>, having fastened on the belt of truth, and having put on the breastplate of righteousness, 15 and, as shoes for your feet, having put on the readiness given by the gospel of peace. 16 In all circumstances take up the shield of faith, with which you can extinguish all the flaming darts of the evil one; 17 and take the helmet of salvation, and the sword of the Spirit, which is the word of God, 18 praying at all times in the Spirit, with all prayer and supplication. To that end keep alert with all perseverance, making supplication for all the saints, 19 and also for me, that words may be given to me in opening my mouth boldly to proclaim the mystery of the gospel, 20 for which I am an ambassador in chains, that I may declare it boldly, as I ought to speak.” ESV</a:t>
            </a:r>
          </a:p>
          <a:p>
            <a:endParaRPr lang="en-US" dirty="0"/>
          </a:p>
          <a:p>
            <a:r>
              <a:rPr lang="en-US" b="1" dirty="0"/>
              <a:t>Hebrews 12:1-2</a:t>
            </a:r>
            <a:r>
              <a:rPr lang="en-US" dirty="0"/>
              <a:t> – “1 Therefore, since we are surrounded by so great a cloud of witnesses, let us also lay aside every weight, and sin which clings so closely, and </a:t>
            </a:r>
            <a:r>
              <a:rPr lang="en-US" b="1" dirty="0"/>
              <a:t>let us run with endurance the race that is set before us</a:t>
            </a:r>
            <a:r>
              <a:rPr lang="en-US" dirty="0"/>
              <a:t>, 2 looking to Jesus, the founder and perfecter of our faith, who for the joy that was set before him endured the cross, despising the shame, and is seated at the right hand of the throne of God.” ESV</a:t>
            </a:r>
          </a:p>
        </p:txBody>
      </p:sp>
      <p:sp>
        <p:nvSpPr>
          <p:cNvPr id="4" name="Slide Number Placeholder 3"/>
          <p:cNvSpPr>
            <a:spLocks noGrp="1"/>
          </p:cNvSpPr>
          <p:nvPr>
            <p:ph type="sldNum" sz="quarter" idx="5"/>
          </p:nvPr>
        </p:nvSpPr>
        <p:spPr/>
        <p:txBody>
          <a:bodyPr/>
          <a:lstStyle/>
          <a:p>
            <a:fld id="{6767A0EF-0311-4C56-8CBD-A44B2E363CA3}" type="slidenum">
              <a:rPr lang="en-US" smtClean="0"/>
              <a:t>3</a:t>
            </a:fld>
            <a:endParaRPr lang="en-US"/>
          </a:p>
        </p:txBody>
      </p:sp>
      <p:sp>
        <p:nvSpPr>
          <p:cNvPr id="5" name="Date Placeholder 4">
            <a:extLst>
              <a:ext uri="{FF2B5EF4-FFF2-40B4-BE49-F238E27FC236}">
                <a16:creationId xmlns:a16="http://schemas.microsoft.com/office/drawing/2014/main" id="{53AEC235-6B90-B7AC-9619-38936917AA89}"/>
              </a:ext>
            </a:extLst>
          </p:cNvPr>
          <p:cNvSpPr>
            <a:spLocks noGrp="1"/>
          </p:cNvSpPr>
          <p:nvPr>
            <p:ph type="dt" idx="1"/>
          </p:nvPr>
        </p:nvSpPr>
        <p:spPr/>
        <p:txBody>
          <a:bodyPr/>
          <a:lstStyle/>
          <a:p>
            <a:r>
              <a:rPr lang="en-US"/>
              <a:t>12/14/2025 am</a:t>
            </a:r>
          </a:p>
        </p:txBody>
      </p:sp>
      <p:sp>
        <p:nvSpPr>
          <p:cNvPr id="6" name="Footer Placeholder 5">
            <a:extLst>
              <a:ext uri="{FF2B5EF4-FFF2-40B4-BE49-F238E27FC236}">
                <a16:creationId xmlns:a16="http://schemas.microsoft.com/office/drawing/2014/main" id="{81FC8151-7402-C65D-9FD1-549DB2BE47C2}"/>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48232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171A0-8230-AC9D-C95E-462A6A2FB0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46740-5BED-732D-35B7-F0B71A923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33A362-3778-E870-10D2-2558E9A9A204}"/>
              </a:ext>
            </a:extLst>
          </p:cNvPr>
          <p:cNvSpPr>
            <a:spLocks noGrp="1"/>
          </p:cNvSpPr>
          <p:nvPr>
            <p:ph type="body" idx="1"/>
          </p:nvPr>
        </p:nvSpPr>
        <p:spPr/>
        <p:txBody>
          <a:bodyPr/>
          <a:lstStyle/>
          <a:p>
            <a:r>
              <a:rPr lang="en-US" b="1" dirty="0"/>
              <a:t>Luke 14:28-30</a:t>
            </a:r>
            <a:r>
              <a:rPr lang="en-US" dirty="0"/>
              <a:t> – “28 For which of you, desiring to build a tower, does not first </a:t>
            </a:r>
            <a:r>
              <a:rPr lang="en-US" b="1" dirty="0"/>
              <a:t>sit down and count the cost</a:t>
            </a:r>
            <a:r>
              <a:rPr lang="en-US" dirty="0"/>
              <a:t>, whether he has enough to complete it?  29 Otherwise, when he has laid a foundation and is not able to finish, all who see it begin to mock him,  30 saying, 'This man began to build and was not able to finish.’” ESV</a:t>
            </a:r>
          </a:p>
          <a:p>
            <a:endParaRPr lang="en-US" dirty="0"/>
          </a:p>
          <a:p>
            <a:r>
              <a:rPr lang="en-US" b="1" dirty="0"/>
              <a:t>I Corinthians 3:11-15</a:t>
            </a:r>
            <a:r>
              <a:rPr lang="en-US" dirty="0"/>
              <a:t> – “11 For </a:t>
            </a:r>
            <a:r>
              <a:rPr lang="en-US" b="1" dirty="0"/>
              <a:t>no one can lay a foundation other than that which is laid</a:t>
            </a:r>
            <a:r>
              <a:rPr lang="en-US" dirty="0"/>
              <a:t>, which is Jesus Christ. 12 Now if anyone builds on the foundation with gold, silver, precious stones, wood, hay, straw – 13 each one's work will become manifest, for the Day will disclose it, because it will be revealed by fire, and the fire will test what sort of work each one has done. 14 If the work that anyone has built on the foundation survives, he will receive a reward. 15 If anyone's work is burned up, he will suffer loss, though he himself will be saved, but only as through fire.” ESV</a:t>
            </a:r>
          </a:p>
          <a:p>
            <a:endParaRPr lang="en-US" dirty="0"/>
          </a:p>
          <a:p>
            <a:r>
              <a:rPr lang="en-US" b="1" dirty="0"/>
              <a:t>Matthew 7:24-25</a:t>
            </a:r>
            <a:r>
              <a:rPr lang="en-US" dirty="0"/>
              <a:t> – “24 Everyone then who hears these words of mine and does them will be like a wise man who </a:t>
            </a:r>
            <a:r>
              <a:rPr lang="en-US" b="1" dirty="0"/>
              <a:t>built his house on the rock</a:t>
            </a:r>
            <a:r>
              <a:rPr lang="en-US" dirty="0"/>
              <a:t>.  25 And the rain fell, and the floods came, and the winds blew and beat on that house, but it did not fall, because it had been founded on the rock.” ESV</a:t>
            </a:r>
          </a:p>
          <a:p>
            <a:endParaRPr lang="en-US" dirty="0"/>
          </a:p>
          <a:p>
            <a:r>
              <a:rPr lang="en-US" b="1" dirty="0"/>
              <a:t>Matthew 6:19-21</a:t>
            </a:r>
            <a:r>
              <a:rPr lang="en-US" dirty="0"/>
              <a:t> – “19 Do not lay up for yourselves treasures on earth, where moth and rust destroy and where thieves break in and steal,  20  but </a:t>
            </a:r>
            <a:r>
              <a:rPr lang="en-US" b="1" dirty="0"/>
              <a:t>lay up for yourselves treasures in heaven</a:t>
            </a:r>
            <a:r>
              <a:rPr lang="en-US" dirty="0"/>
              <a:t>, where neither moth nor rust destroys and where thieves do not break in and steal.  21 For where your treasure is, there your heart will be also.” ESV</a:t>
            </a:r>
          </a:p>
        </p:txBody>
      </p:sp>
      <p:sp>
        <p:nvSpPr>
          <p:cNvPr id="4" name="Slide Number Placeholder 3">
            <a:extLst>
              <a:ext uri="{FF2B5EF4-FFF2-40B4-BE49-F238E27FC236}">
                <a16:creationId xmlns:a16="http://schemas.microsoft.com/office/drawing/2014/main" id="{B983E76D-77B1-EBC3-29E8-C63B9D5C05EE}"/>
              </a:ext>
            </a:extLst>
          </p:cNvPr>
          <p:cNvSpPr>
            <a:spLocks noGrp="1"/>
          </p:cNvSpPr>
          <p:nvPr>
            <p:ph type="sldNum" sz="quarter" idx="5"/>
          </p:nvPr>
        </p:nvSpPr>
        <p:spPr/>
        <p:txBody>
          <a:bodyPr/>
          <a:lstStyle/>
          <a:p>
            <a:pPr defTabSz="990511">
              <a:defRPr/>
            </a:pPr>
            <a:fld id="{6767A0EF-0311-4C56-8CBD-A44B2E363CA3}" type="slidenum">
              <a:rPr lang="en-US"/>
              <a:pPr defTabSz="990511">
                <a:defRPr/>
              </a:pPr>
              <a:t>4</a:t>
            </a:fld>
            <a:endParaRPr lang="en-US"/>
          </a:p>
        </p:txBody>
      </p:sp>
      <p:sp>
        <p:nvSpPr>
          <p:cNvPr id="5" name="Date Placeholder 4">
            <a:extLst>
              <a:ext uri="{FF2B5EF4-FFF2-40B4-BE49-F238E27FC236}">
                <a16:creationId xmlns:a16="http://schemas.microsoft.com/office/drawing/2014/main" id="{1CDFD301-32D9-6225-2079-4ECFCC9D1C03}"/>
              </a:ext>
            </a:extLst>
          </p:cNvPr>
          <p:cNvSpPr>
            <a:spLocks noGrp="1"/>
          </p:cNvSpPr>
          <p:nvPr>
            <p:ph type="dt" idx="1"/>
          </p:nvPr>
        </p:nvSpPr>
        <p:spPr/>
        <p:txBody>
          <a:bodyPr/>
          <a:lstStyle/>
          <a:p>
            <a:r>
              <a:rPr lang="en-US"/>
              <a:t>12/14/2025 am</a:t>
            </a:r>
          </a:p>
        </p:txBody>
      </p:sp>
      <p:sp>
        <p:nvSpPr>
          <p:cNvPr id="6" name="Footer Placeholder 5">
            <a:extLst>
              <a:ext uri="{FF2B5EF4-FFF2-40B4-BE49-F238E27FC236}">
                <a16:creationId xmlns:a16="http://schemas.microsoft.com/office/drawing/2014/main" id="{24ECEABD-AA79-F568-8891-3DF43522DC23}"/>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543738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Revelation 2:10-11</a:t>
            </a:r>
            <a:r>
              <a:rPr lang="en-US" dirty="0"/>
              <a:t> – “10 Do not fear what you are about to suffer. Behold, the devil is about to throw some of you into prison, that you may be tested, and for ten days you will have tribulation. </a:t>
            </a:r>
            <a:r>
              <a:rPr lang="en-US" b="1" dirty="0"/>
              <a:t>Be faithful unto death, and I will give you the crown of life</a:t>
            </a:r>
            <a:r>
              <a:rPr lang="en-US" dirty="0"/>
              <a:t>. 11 He who has an ear, let him hear what the Spirit says to the churches. The one who conquers will not be hurt by the second death.” ESV</a:t>
            </a:r>
          </a:p>
          <a:p>
            <a:endParaRPr lang="en-US" dirty="0"/>
          </a:p>
          <a:p>
            <a:r>
              <a:rPr lang="en-US" b="1" dirty="0"/>
              <a:t>Psalms 116:15</a:t>
            </a:r>
            <a:r>
              <a:rPr lang="en-US" dirty="0"/>
              <a:t> – “Precious in the sight of the Lord is the death of his saints.” ESV</a:t>
            </a:r>
          </a:p>
          <a:p>
            <a:endParaRPr lang="en-US" dirty="0"/>
          </a:p>
          <a:p>
            <a:r>
              <a:rPr lang="en-US" b="1" dirty="0"/>
              <a:t>I Peter 1:3-9</a:t>
            </a:r>
            <a:r>
              <a:rPr lang="en-US" dirty="0"/>
              <a:t> – “3  Blessed be the God and Father of our Lord Jesus Christ! According to his great mercy, he has caused us to be born again to a living hope through the resurrection of Jesus Christ from the dead, 4 to </a:t>
            </a:r>
            <a:r>
              <a:rPr lang="en-US" b="1" dirty="0"/>
              <a:t>an inheritance that is imperishable, undefiled, and unfading, kept in heaven for you</a:t>
            </a:r>
            <a:r>
              <a:rPr lang="en-US" dirty="0"/>
              <a:t>, 5 who by God's power are being guarded through faith for a salvation ready to be revealed in the last time. 6 In this you rejoice, though now for a little while, if necessary, you have been grieved by various trials, 7 so that the tested genuineness of your faith – more precious than gold that perishes though it is tested by fire – may be found to result in praise and glory and honor at the revelation of Jesus Christ. 8  Though you have not seen him, you love him. Though you do not now see him, you believe in him and rejoice with joy that is inexpressible and filled with glory, 9 </a:t>
            </a:r>
            <a:r>
              <a:rPr lang="en-US" b="1" dirty="0"/>
              <a:t>obtaining the outcome of your faith, the salvation of your souls</a:t>
            </a:r>
            <a:r>
              <a:rPr lang="en-US" dirty="0"/>
              <a:t>.” ESV</a:t>
            </a:r>
          </a:p>
          <a:p>
            <a:endParaRPr lang="en-US" dirty="0"/>
          </a:p>
        </p:txBody>
      </p:sp>
      <p:sp>
        <p:nvSpPr>
          <p:cNvPr id="4" name="Slide Number Placeholder 3"/>
          <p:cNvSpPr>
            <a:spLocks noGrp="1"/>
          </p:cNvSpPr>
          <p:nvPr>
            <p:ph type="sldNum" sz="quarter" idx="5"/>
          </p:nvPr>
        </p:nvSpPr>
        <p:spPr/>
        <p:txBody>
          <a:bodyPr/>
          <a:lstStyle/>
          <a:p>
            <a:fld id="{6767A0EF-0311-4C56-8CBD-A44B2E363CA3}" type="slidenum">
              <a:rPr lang="en-US" smtClean="0"/>
              <a:t>5</a:t>
            </a:fld>
            <a:endParaRPr lang="en-US"/>
          </a:p>
        </p:txBody>
      </p:sp>
      <p:sp>
        <p:nvSpPr>
          <p:cNvPr id="5" name="Date Placeholder 4">
            <a:extLst>
              <a:ext uri="{FF2B5EF4-FFF2-40B4-BE49-F238E27FC236}">
                <a16:creationId xmlns:a16="http://schemas.microsoft.com/office/drawing/2014/main" id="{3AB7D0A7-EB16-D12F-4B99-858EED80CE4B}"/>
              </a:ext>
            </a:extLst>
          </p:cNvPr>
          <p:cNvSpPr>
            <a:spLocks noGrp="1"/>
          </p:cNvSpPr>
          <p:nvPr>
            <p:ph type="dt" idx="1"/>
          </p:nvPr>
        </p:nvSpPr>
        <p:spPr/>
        <p:txBody>
          <a:bodyPr/>
          <a:lstStyle/>
          <a:p>
            <a:r>
              <a:rPr lang="en-US"/>
              <a:t>12/14/2025 am</a:t>
            </a:r>
          </a:p>
        </p:txBody>
      </p:sp>
      <p:sp>
        <p:nvSpPr>
          <p:cNvPr id="6" name="Footer Placeholder 5">
            <a:extLst>
              <a:ext uri="{FF2B5EF4-FFF2-40B4-BE49-F238E27FC236}">
                <a16:creationId xmlns:a16="http://schemas.microsoft.com/office/drawing/2014/main" id="{28C2AF35-5DFC-9A72-45E0-EDF28CC4B404}"/>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085185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John 2:24-25</a:t>
            </a:r>
            <a:r>
              <a:rPr lang="en-US" dirty="0"/>
              <a:t> – “24 Let what you heard from the beginning abide in you. If what you heard from the beginning abides in you, then you too will abide in the Son and in the Father. 25 And </a:t>
            </a:r>
            <a:r>
              <a:rPr lang="en-US" b="1" dirty="0"/>
              <a:t>this is the promise that he made to us – eternal life</a:t>
            </a:r>
            <a:r>
              <a:rPr lang="en-US" dirty="0"/>
              <a:t>.” ESV</a:t>
            </a:r>
          </a:p>
          <a:p>
            <a:endParaRPr lang="en-US" dirty="0"/>
          </a:p>
          <a:p>
            <a:r>
              <a:rPr lang="en-US" b="1" dirty="0"/>
              <a:t>II Timothy 4:6-8</a:t>
            </a:r>
            <a:r>
              <a:rPr lang="en-US" dirty="0"/>
              <a:t> – “6 For I am already being poured out as a drink offering, and the time of my departure has come. 7 </a:t>
            </a:r>
            <a:r>
              <a:rPr lang="en-US" b="1" dirty="0"/>
              <a:t>I have fought the good fight, I have finished the race, I have kept the faith. 8 Henceforth there is laid up for me the crown of righteousness, which the Lord, the righteous judge, will award to me on that Day, and not only to me but also to all who have loved his appearing.</a:t>
            </a:r>
            <a:r>
              <a:rPr lang="en-US" dirty="0"/>
              <a:t>” ESV</a:t>
            </a:r>
          </a:p>
          <a:p>
            <a:endParaRPr lang="en-US" dirty="0"/>
          </a:p>
        </p:txBody>
      </p:sp>
      <p:sp>
        <p:nvSpPr>
          <p:cNvPr id="4" name="Slide Number Placeholder 3"/>
          <p:cNvSpPr>
            <a:spLocks noGrp="1"/>
          </p:cNvSpPr>
          <p:nvPr>
            <p:ph type="sldNum" sz="quarter" idx="5"/>
          </p:nvPr>
        </p:nvSpPr>
        <p:spPr/>
        <p:txBody>
          <a:bodyPr/>
          <a:lstStyle/>
          <a:p>
            <a:fld id="{6767A0EF-0311-4C56-8CBD-A44B2E363CA3}" type="slidenum">
              <a:rPr lang="en-US" smtClean="0"/>
              <a:t>6</a:t>
            </a:fld>
            <a:endParaRPr lang="en-US"/>
          </a:p>
        </p:txBody>
      </p:sp>
      <p:sp>
        <p:nvSpPr>
          <p:cNvPr id="5" name="Date Placeholder 4">
            <a:extLst>
              <a:ext uri="{FF2B5EF4-FFF2-40B4-BE49-F238E27FC236}">
                <a16:creationId xmlns:a16="http://schemas.microsoft.com/office/drawing/2014/main" id="{1588B91F-CD73-5A16-3251-90D255973E93}"/>
              </a:ext>
            </a:extLst>
          </p:cNvPr>
          <p:cNvSpPr>
            <a:spLocks noGrp="1"/>
          </p:cNvSpPr>
          <p:nvPr>
            <p:ph type="dt" idx="1"/>
          </p:nvPr>
        </p:nvSpPr>
        <p:spPr/>
        <p:txBody>
          <a:bodyPr/>
          <a:lstStyle/>
          <a:p>
            <a:r>
              <a:rPr lang="en-US"/>
              <a:t>12/14/2025 am</a:t>
            </a:r>
          </a:p>
        </p:txBody>
      </p:sp>
      <p:sp>
        <p:nvSpPr>
          <p:cNvPr id="6" name="Footer Placeholder 5">
            <a:extLst>
              <a:ext uri="{FF2B5EF4-FFF2-40B4-BE49-F238E27FC236}">
                <a16:creationId xmlns:a16="http://schemas.microsoft.com/office/drawing/2014/main" id="{4779F362-40FB-1396-F605-C579AD3C5C4C}"/>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99599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7:21-23</a:t>
            </a:r>
            <a:r>
              <a:rPr lang="en-US" dirty="0"/>
              <a:t> – “21 </a:t>
            </a:r>
            <a:r>
              <a:rPr lang="en-US" b="1" dirty="0"/>
              <a:t>Not everyone who says to me, ‘Lord, Lord,’ will enter the kingdom of heaven, but the one who does the will of my Father who is in heaven</a:t>
            </a:r>
            <a:r>
              <a:rPr lang="en-US" dirty="0"/>
              <a:t>.  22  On that day many will say to me, ‘Lord, Lord, did we not prophesy in your name, and cast out demons in your name, and do many mighty works in your name?’  23  And then will I declare to them, ‘I never knew you; depart from me, you workers of lawlessness.’” ESV</a:t>
            </a:r>
          </a:p>
          <a:p>
            <a:endParaRPr lang="en-US" dirty="0"/>
          </a:p>
          <a:p>
            <a:r>
              <a:rPr lang="en-US" b="1" dirty="0"/>
              <a:t>Hebrews 6:1-6</a:t>
            </a:r>
            <a:r>
              <a:rPr lang="en-US" dirty="0"/>
              <a:t> – “1 Therefore let us leave the elementary doctrine of Christ and go on to maturity, not laying again a foundation of repentance from dead works and of faith toward God, 2 and of instruction about washings, the laying on of hands, the resurrection of the dead, and eternal judgment. 3 And this we will do if God permits. 4 For </a:t>
            </a:r>
            <a:r>
              <a:rPr lang="en-US" b="1" dirty="0"/>
              <a:t>it is impossible to restore again to repentance</a:t>
            </a:r>
            <a:r>
              <a:rPr lang="en-US" dirty="0"/>
              <a:t> those who have once been enlightened, who have tasted the heavenly gift, and have shared in the Holy Spirit, 5 and have tasted the goodness of the word of God and the powers of the age to come, 6 if they then fall away, since they are crucifying once again the Son of God to their own harm and holding him up to contempt. ESV</a:t>
            </a:r>
          </a:p>
          <a:p>
            <a:endParaRPr lang="en-US" dirty="0"/>
          </a:p>
          <a:p>
            <a:r>
              <a:rPr lang="en-US" b="1" dirty="0"/>
              <a:t>II Peter 1:5-11</a:t>
            </a:r>
            <a:r>
              <a:rPr lang="en-US" dirty="0"/>
              <a:t> – “5 For this very reason, make every effort to supplement your faith with virtue, and virtue with knowledge, 6 and knowledge with self-control, and self-control with steadfastness, and steadfastness with godliness, 7 and godliness with brotherly affection, and brotherly affection with love. 8 For if these qualities are yours and are increasing, they keep you from being ineffective or unfruitful in the knowledge of our Lord Jesus Christ. 9 For </a:t>
            </a:r>
            <a:r>
              <a:rPr lang="en-US" b="1" dirty="0"/>
              <a:t>whoever lacks these qualities is so nearsighted that he is blind</a:t>
            </a:r>
            <a:r>
              <a:rPr lang="en-US" dirty="0"/>
              <a:t>, having forgotten that he was cleansed from his former sins. 10 Therefore, brothers, </a:t>
            </a:r>
            <a:r>
              <a:rPr lang="en-US" b="1" dirty="0"/>
              <a:t>be all the more diligent to make your calling and election sure, for if you practice these qualities you will never fall</a:t>
            </a:r>
            <a:r>
              <a:rPr lang="en-US" dirty="0"/>
              <a:t>. 11 For in this way there will be richly provided for you an entrance into the eternal kingdom of our Lord and Savior Jesus Christ.</a:t>
            </a:r>
          </a:p>
          <a:p>
            <a:r>
              <a:rPr lang="en-US" dirty="0"/>
              <a:t>ESV</a:t>
            </a:r>
          </a:p>
          <a:p>
            <a:endParaRPr lang="en-US" dirty="0"/>
          </a:p>
        </p:txBody>
      </p:sp>
      <p:sp>
        <p:nvSpPr>
          <p:cNvPr id="4" name="Slide Number Placeholder 3"/>
          <p:cNvSpPr>
            <a:spLocks noGrp="1"/>
          </p:cNvSpPr>
          <p:nvPr>
            <p:ph type="sldNum" sz="quarter" idx="5"/>
          </p:nvPr>
        </p:nvSpPr>
        <p:spPr/>
        <p:txBody>
          <a:bodyPr/>
          <a:lstStyle/>
          <a:p>
            <a:fld id="{6767A0EF-0311-4C56-8CBD-A44B2E363CA3}" type="slidenum">
              <a:rPr lang="en-US" smtClean="0"/>
              <a:t>7</a:t>
            </a:fld>
            <a:endParaRPr lang="en-US"/>
          </a:p>
        </p:txBody>
      </p:sp>
      <p:sp>
        <p:nvSpPr>
          <p:cNvPr id="5" name="Date Placeholder 4">
            <a:extLst>
              <a:ext uri="{FF2B5EF4-FFF2-40B4-BE49-F238E27FC236}">
                <a16:creationId xmlns:a16="http://schemas.microsoft.com/office/drawing/2014/main" id="{C8311CED-5765-5760-743A-AAAA2FBF306F}"/>
              </a:ext>
            </a:extLst>
          </p:cNvPr>
          <p:cNvSpPr>
            <a:spLocks noGrp="1"/>
          </p:cNvSpPr>
          <p:nvPr>
            <p:ph type="dt" idx="1"/>
          </p:nvPr>
        </p:nvSpPr>
        <p:spPr/>
        <p:txBody>
          <a:bodyPr/>
          <a:lstStyle/>
          <a:p>
            <a:r>
              <a:rPr lang="en-US"/>
              <a:t>12/14/2025 am</a:t>
            </a:r>
          </a:p>
        </p:txBody>
      </p:sp>
      <p:sp>
        <p:nvSpPr>
          <p:cNvPr id="6" name="Footer Placeholder 5">
            <a:extLst>
              <a:ext uri="{FF2B5EF4-FFF2-40B4-BE49-F238E27FC236}">
                <a16:creationId xmlns:a16="http://schemas.microsoft.com/office/drawing/2014/main" id="{9686C631-301C-565B-572C-A87C2690525C}"/>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89752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James 1:21</a:t>
            </a:r>
            <a:r>
              <a:rPr lang="en-US" b="0" dirty="0"/>
              <a:t> – “Therefore put away all filthiness and rampant wickedness and </a:t>
            </a:r>
            <a:r>
              <a:rPr lang="en-US" b="1" dirty="0"/>
              <a:t>receive with meekness the implanted word, which is able to save your souls</a:t>
            </a:r>
            <a:r>
              <a:rPr lang="en-US" b="0" dirty="0"/>
              <a:t>.”</a:t>
            </a:r>
          </a:p>
          <a:p>
            <a:endParaRPr lang="en-US" b="0" dirty="0"/>
          </a:p>
          <a:p>
            <a:r>
              <a:rPr lang="en-US" b="1" dirty="0"/>
              <a:t>1 John 3:23-24</a:t>
            </a:r>
            <a:r>
              <a:rPr lang="en-US" b="0" dirty="0"/>
              <a:t> – “23 And this is his commandment, </a:t>
            </a:r>
            <a:r>
              <a:rPr lang="en-US" b="1" dirty="0"/>
              <a:t>that we believe in the name of his Son Jesus Christ</a:t>
            </a:r>
            <a:r>
              <a:rPr lang="en-US" b="0" dirty="0"/>
              <a:t> and love one another, just as he has commanded us. 24 Whoever keeps his commandments abides in him, and he in them. And by this we know that he abides in us, by the Spirit whom he has given us.”</a:t>
            </a:r>
          </a:p>
        </p:txBody>
      </p:sp>
      <p:sp>
        <p:nvSpPr>
          <p:cNvPr id="4" name="Slide Number Placeholder 3"/>
          <p:cNvSpPr>
            <a:spLocks noGrp="1"/>
          </p:cNvSpPr>
          <p:nvPr>
            <p:ph type="sldNum" sz="quarter" idx="5"/>
          </p:nvPr>
        </p:nvSpPr>
        <p:spPr/>
        <p:txBody>
          <a:bodyPr/>
          <a:lstStyle/>
          <a:p>
            <a:pPr defTabSz="5835314" fontAlgn="base">
              <a:spcBef>
                <a:spcPct val="0"/>
              </a:spcBef>
              <a:spcAft>
                <a:spcPct val="0"/>
              </a:spcAft>
              <a:defRPr/>
            </a:pPr>
            <a:fld id="{3AF42B02-11F3-4BD2-B2E3-53F42D06C240}" type="slidenum">
              <a:rPr lang="en-US" altLang="en-US" sz="7700">
                <a:solidFill>
                  <a:prstClr val="black"/>
                </a:solidFill>
                <a:latin typeface="Arial" panose="020B0604020202020204" pitchFamily="34" charset="0"/>
              </a:rPr>
              <a:pPr defTabSz="5835314" fontAlgn="base">
                <a:spcBef>
                  <a:spcPct val="0"/>
                </a:spcBef>
                <a:spcAft>
                  <a:spcPct val="0"/>
                </a:spcAft>
                <a:defRPr/>
              </a:pPr>
              <a:t>9</a:t>
            </a:fld>
            <a:endParaRPr lang="en-US" altLang="en-US" sz="7700">
              <a:solidFill>
                <a:prstClr val="black"/>
              </a:solidFill>
              <a:latin typeface="Arial" panose="020B0604020202020204" pitchFamily="34" charset="0"/>
            </a:endParaRPr>
          </a:p>
        </p:txBody>
      </p:sp>
      <p:sp>
        <p:nvSpPr>
          <p:cNvPr id="5" name="Date Placeholder 4">
            <a:extLst>
              <a:ext uri="{FF2B5EF4-FFF2-40B4-BE49-F238E27FC236}">
                <a16:creationId xmlns:a16="http://schemas.microsoft.com/office/drawing/2014/main" id="{515A85AA-7563-0408-0A83-D7E5A57799F5}"/>
              </a:ext>
            </a:extLst>
          </p:cNvPr>
          <p:cNvSpPr>
            <a:spLocks noGrp="1"/>
          </p:cNvSpPr>
          <p:nvPr>
            <p:ph type="dt" idx="1"/>
          </p:nvPr>
        </p:nvSpPr>
        <p:spPr/>
        <p:txBody>
          <a:bodyPr/>
          <a:lstStyle/>
          <a:p>
            <a:pPr defTabSz="5835314" fontAlgn="base">
              <a:spcBef>
                <a:spcPct val="0"/>
              </a:spcBef>
              <a:spcAft>
                <a:spcPct val="0"/>
              </a:spcAft>
              <a:defRPr/>
            </a:pPr>
            <a:r>
              <a:rPr lang="en-US" altLang="en-US" sz="7700">
                <a:solidFill>
                  <a:prstClr val="black"/>
                </a:solidFill>
                <a:latin typeface="Arial" panose="020B0604020202020204" pitchFamily="34" charset="0"/>
              </a:rPr>
              <a:t>11/30/2025 am</a:t>
            </a:r>
          </a:p>
        </p:txBody>
      </p:sp>
      <p:sp>
        <p:nvSpPr>
          <p:cNvPr id="6" name="Footer Placeholder 5">
            <a:extLst>
              <a:ext uri="{FF2B5EF4-FFF2-40B4-BE49-F238E27FC236}">
                <a16:creationId xmlns:a16="http://schemas.microsoft.com/office/drawing/2014/main" id="{AEAEDAA4-71B6-0616-9E16-F3FA546BFAF4}"/>
              </a:ext>
            </a:extLst>
          </p:cNvPr>
          <p:cNvSpPr>
            <a:spLocks noGrp="1"/>
          </p:cNvSpPr>
          <p:nvPr>
            <p:ph type="ftr" sz="quarter" idx="4"/>
          </p:nvPr>
        </p:nvSpPr>
        <p:spPr/>
        <p:txBody>
          <a:bodyPr/>
          <a:lstStyle/>
          <a:p>
            <a:pPr defTabSz="5835314" fontAlgn="base">
              <a:spcBef>
                <a:spcPct val="0"/>
              </a:spcBef>
              <a:spcAft>
                <a:spcPct val="0"/>
              </a:spcAft>
              <a:defRPr/>
            </a:pPr>
            <a:r>
              <a:rPr lang="en-US" altLang="en-US" sz="7700">
                <a:solidFill>
                  <a:prstClr val="black"/>
                </a:solidFill>
                <a:latin typeface="Arial" panose="020B0604020202020204" pitchFamily="34" charset="0"/>
              </a:rPr>
              <a:t>Richard Lidh</a:t>
            </a:r>
          </a:p>
        </p:txBody>
      </p:sp>
    </p:spTree>
    <p:extLst>
      <p:ext uri="{BB962C8B-B14F-4D97-AF65-F5344CB8AC3E}">
        <p14:creationId xmlns:p14="http://schemas.microsoft.com/office/powerpoint/2010/main" val="3622494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3:19</a:t>
            </a:r>
            <a:r>
              <a:rPr lang="en-US" b="0" dirty="0"/>
              <a:t> – “</a:t>
            </a:r>
            <a:r>
              <a:rPr lang="en-US" b="1" dirty="0"/>
              <a:t>Repent therefore, and turn again, that your sins may be blotted out</a:t>
            </a:r>
            <a:r>
              <a:rPr lang="en-US" b="0" dirty="0"/>
              <a:t>”</a:t>
            </a:r>
          </a:p>
          <a:p>
            <a:endParaRPr lang="en-US" b="0" dirty="0"/>
          </a:p>
          <a:p>
            <a:r>
              <a:rPr lang="en-US" b="1" dirty="0"/>
              <a:t>Romans 10:9-10</a:t>
            </a:r>
            <a:r>
              <a:rPr lang="en-US" b="0" dirty="0"/>
              <a:t> – “9 because, if you confess with your mouth that Jesus is Lord and believe in your heart that God raised him from the dead, you will be saved. 10 For with the heart one believes and is justified, and </a:t>
            </a:r>
            <a:r>
              <a:rPr lang="en-US" b="1" dirty="0"/>
              <a:t>with the mouth one confesses and is saved</a:t>
            </a:r>
            <a:r>
              <a:rPr lang="en-US" b="0" dirty="0"/>
              <a:t>.”</a:t>
            </a:r>
          </a:p>
        </p:txBody>
      </p:sp>
      <p:sp>
        <p:nvSpPr>
          <p:cNvPr id="4" name="Slide Number Placeholder 3"/>
          <p:cNvSpPr>
            <a:spLocks noGrp="1"/>
          </p:cNvSpPr>
          <p:nvPr>
            <p:ph type="sldNum" sz="quarter" idx="5"/>
          </p:nvPr>
        </p:nvSpPr>
        <p:spPr/>
        <p:txBody>
          <a:bodyPr/>
          <a:lstStyle/>
          <a:p>
            <a:pPr defTabSz="5835314" fontAlgn="base">
              <a:spcBef>
                <a:spcPct val="0"/>
              </a:spcBef>
              <a:spcAft>
                <a:spcPct val="0"/>
              </a:spcAft>
              <a:defRPr/>
            </a:pPr>
            <a:fld id="{3AF42B02-11F3-4BD2-B2E3-53F42D06C240}" type="slidenum">
              <a:rPr lang="en-US" altLang="en-US" sz="7700">
                <a:solidFill>
                  <a:prstClr val="black"/>
                </a:solidFill>
                <a:latin typeface="Arial" panose="020B0604020202020204" pitchFamily="34" charset="0"/>
              </a:rPr>
              <a:pPr defTabSz="5835314" fontAlgn="base">
                <a:spcBef>
                  <a:spcPct val="0"/>
                </a:spcBef>
                <a:spcAft>
                  <a:spcPct val="0"/>
                </a:spcAft>
                <a:defRPr/>
              </a:pPr>
              <a:t>10</a:t>
            </a:fld>
            <a:endParaRPr lang="en-US" altLang="en-US" sz="7700">
              <a:solidFill>
                <a:prstClr val="black"/>
              </a:solidFill>
              <a:latin typeface="Arial" panose="020B0604020202020204" pitchFamily="34" charset="0"/>
            </a:endParaRPr>
          </a:p>
        </p:txBody>
      </p:sp>
      <p:sp>
        <p:nvSpPr>
          <p:cNvPr id="5" name="Date Placeholder 4">
            <a:extLst>
              <a:ext uri="{FF2B5EF4-FFF2-40B4-BE49-F238E27FC236}">
                <a16:creationId xmlns:a16="http://schemas.microsoft.com/office/drawing/2014/main" id="{515A85AA-7563-0408-0A83-D7E5A57799F5}"/>
              </a:ext>
            </a:extLst>
          </p:cNvPr>
          <p:cNvSpPr>
            <a:spLocks noGrp="1"/>
          </p:cNvSpPr>
          <p:nvPr>
            <p:ph type="dt" idx="1"/>
          </p:nvPr>
        </p:nvSpPr>
        <p:spPr/>
        <p:txBody>
          <a:bodyPr/>
          <a:lstStyle/>
          <a:p>
            <a:pPr defTabSz="5835314" fontAlgn="base">
              <a:spcBef>
                <a:spcPct val="0"/>
              </a:spcBef>
              <a:spcAft>
                <a:spcPct val="0"/>
              </a:spcAft>
              <a:defRPr/>
            </a:pPr>
            <a:r>
              <a:rPr lang="en-US" altLang="en-US" sz="7700">
                <a:solidFill>
                  <a:prstClr val="black"/>
                </a:solidFill>
                <a:latin typeface="Arial" panose="020B0604020202020204" pitchFamily="34" charset="0"/>
              </a:rPr>
              <a:t>11/30/2025 am</a:t>
            </a:r>
          </a:p>
        </p:txBody>
      </p:sp>
      <p:sp>
        <p:nvSpPr>
          <p:cNvPr id="6" name="Footer Placeholder 5">
            <a:extLst>
              <a:ext uri="{FF2B5EF4-FFF2-40B4-BE49-F238E27FC236}">
                <a16:creationId xmlns:a16="http://schemas.microsoft.com/office/drawing/2014/main" id="{AEAEDAA4-71B6-0616-9E16-F3FA546BFAF4}"/>
              </a:ext>
            </a:extLst>
          </p:cNvPr>
          <p:cNvSpPr>
            <a:spLocks noGrp="1"/>
          </p:cNvSpPr>
          <p:nvPr>
            <p:ph type="ftr" sz="quarter" idx="4"/>
          </p:nvPr>
        </p:nvSpPr>
        <p:spPr/>
        <p:txBody>
          <a:bodyPr/>
          <a:lstStyle/>
          <a:p>
            <a:pPr defTabSz="5835314" fontAlgn="base">
              <a:spcBef>
                <a:spcPct val="0"/>
              </a:spcBef>
              <a:spcAft>
                <a:spcPct val="0"/>
              </a:spcAft>
              <a:defRPr/>
            </a:pPr>
            <a:r>
              <a:rPr lang="en-US" altLang="en-US" sz="7700">
                <a:solidFill>
                  <a:prstClr val="black"/>
                </a:solidFill>
                <a:latin typeface="Arial" panose="020B0604020202020204" pitchFamily="34" charset="0"/>
              </a:rPr>
              <a:t>Richard Lidh</a:t>
            </a:r>
          </a:p>
        </p:txBody>
      </p:sp>
    </p:spTree>
    <p:extLst>
      <p:ext uri="{BB962C8B-B14F-4D97-AF65-F5344CB8AC3E}">
        <p14:creationId xmlns:p14="http://schemas.microsoft.com/office/powerpoint/2010/main" val="2186556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75900" y="2600133"/>
            <a:ext cx="4792200" cy="859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600"/>
              <a:buNone/>
              <a:defRPr sz="3600" b="1">
                <a:solidFill>
                  <a:schemeClr val="lt1"/>
                </a:solidFill>
              </a:defRPr>
            </a:lvl1pPr>
            <a:lvl2pPr lvl="1" algn="ctr">
              <a:spcBef>
                <a:spcPts val="0"/>
              </a:spcBef>
              <a:spcAft>
                <a:spcPts val="0"/>
              </a:spcAft>
              <a:buClr>
                <a:schemeClr val="lt1"/>
              </a:buClr>
              <a:buSzPts val="3600"/>
              <a:buNone/>
              <a:defRPr sz="3600" b="1">
                <a:solidFill>
                  <a:schemeClr val="lt1"/>
                </a:solidFill>
              </a:defRPr>
            </a:lvl2pPr>
            <a:lvl3pPr lvl="2" algn="ctr">
              <a:spcBef>
                <a:spcPts val="0"/>
              </a:spcBef>
              <a:spcAft>
                <a:spcPts val="0"/>
              </a:spcAft>
              <a:buClr>
                <a:schemeClr val="lt1"/>
              </a:buClr>
              <a:buSzPts val="3600"/>
              <a:buNone/>
              <a:defRPr sz="3600" b="1">
                <a:solidFill>
                  <a:schemeClr val="lt1"/>
                </a:solidFill>
              </a:defRPr>
            </a:lvl3pPr>
            <a:lvl4pPr lvl="3" algn="ctr">
              <a:spcBef>
                <a:spcPts val="0"/>
              </a:spcBef>
              <a:spcAft>
                <a:spcPts val="0"/>
              </a:spcAft>
              <a:buClr>
                <a:schemeClr val="lt1"/>
              </a:buClr>
              <a:buSzPts val="3600"/>
              <a:buNone/>
              <a:defRPr sz="3600" b="1">
                <a:solidFill>
                  <a:schemeClr val="lt1"/>
                </a:solidFill>
              </a:defRPr>
            </a:lvl4pPr>
            <a:lvl5pPr lvl="4" algn="ctr">
              <a:spcBef>
                <a:spcPts val="0"/>
              </a:spcBef>
              <a:spcAft>
                <a:spcPts val="0"/>
              </a:spcAft>
              <a:buClr>
                <a:schemeClr val="lt1"/>
              </a:buClr>
              <a:buSzPts val="3600"/>
              <a:buNone/>
              <a:defRPr sz="3600" b="1">
                <a:solidFill>
                  <a:schemeClr val="lt1"/>
                </a:solidFill>
              </a:defRPr>
            </a:lvl5pPr>
            <a:lvl6pPr lvl="5" algn="ctr">
              <a:spcBef>
                <a:spcPts val="0"/>
              </a:spcBef>
              <a:spcAft>
                <a:spcPts val="0"/>
              </a:spcAft>
              <a:buClr>
                <a:schemeClr val="lt1"/>
              </a:buClr>
              <a:buSzPts val="3600"/>
              <a:buNone/>
              <a:defRPr sz="3600" b="1">
                <a:solidFill>
                  <a:schemeClr val="lt1"/>
                </a:solidFill>
              </a:defRPr>
            </a:lvl6pPr>
            <a:lvl7pPr lvl="6" algn="ctr">
              <a:spcBef>
                <a:spcPts val="0"/>
              </a:spcBef>
              <a:spcAft>
                <a:spcPts val="0"/>
              </a:spcAft>
              <a:buClr>
                <a:schemeClr val="lt1"/>
              </a:buClr>
              <a:buSzPts val="3600"/>
              <a:buNone/>
              <a:defRPr sz="3600" b="1">
                <a:solidFill>
                  <a:schemeClr val="lt1"/>
                </a:solidFill>
              </a:defRPr>
            </a:lvl7pPr>
            <a:lvl8pPr lvl="7" algn="ctr">
              <a:spcBef>
                <a:spcPts val="0"/>
              </a:spcBef>
              <a:spcAft>
                <a:spcPts val="0"/>
              </a:spcAft>
              <a:buClr>
                <a:schemeClr val="lt1"/>
              </a:buClr>
              <a:buSzPts val="3600"/>
              <a:buNone/>
              <a:defRPr sz="3600" b="1">
                <a:solidFill>
                  <a:schemeClr val="lt1"/>
                </a:solidFill>
              </a:defRPr>
            </a:lvl8pPr>
            <a:lvl9pPr lvl="8" algn="ctr">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10" name="Google Shape;10;p2"/>
          <p:cNvSpPr txBox="1">
            <a:spLocks noGrp="1"/>
          </p:cNvSpPr>
          <p:nvPr>
            <p:ph type="subTitle" idx="1"/>
          </p:nvPr>
        </p:nvSpPr>
        <p:spPr>
          <a:xfrm>
            <a:off x="2044200" y="4939533"/>
            <a:ext cx="5055600" cy="619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171780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1920751" y="2179233"/>
            <a:ext cx="5302500" cy="1488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7200"/>
              <a:buNone/>
              <a:defRPr sz="7200">
                <a:solidFill>
                  <a:schemeClr val="lt1"/>
                </a:solidFill>
              </a:defRPr>
            </a:lvl1pPr>
            <a:lvl2pPr lvl="1" algn="ctr">
              <a:spcBef>
                <a:spcPts val="0"/>
              </a:spcBef>
              <a:spcAft>
                <a:spcPts val="0"/>
              </a:spcAft>
              <a:buClr>
                <a:schemeClr val="lt1"/>
              </a:buClr>
              <a:buSzPts val="7200"/>
              <a:buNone/>
              <a:defRPr sz="7200">
                <a:solidFill>
                  <a:schemeClr val="lt1"/>
                </a:solidFill>
              </a:defRPr>
            </a:lvl2pPr>
            <a:lvl3pPr lvl="2" algn="ctr">
              <a:spcBef>
                <a:spcPts val="0"/>
              </a:spcBef>
              <a:spcAft>
                <a:spcPts val="0"/>
              </a:spcAft>
              <a:buClr>
                <a:schemeClr val="lt1"/>
              </a:buClr>
              <a:buSzPts val="7200"/>
              <a:buNone/>
              <a:defRPr sz="7200">
                <a:solidFill>
                  <a:schemeClr val="lt1"/>
                </a:solidFill>
              </a:defRPr>
            </a:lvl3pPr>
            <a:lvl4pPr lvl="3" algn="ctr">
              <a:spcBef>
                <a:spcPts val="0"/>
              </a:spcBef>
              <a:spcAft>
                <a:spcPts val="0"/>
              </a:spcAft>
              <a:buClr>
                <a:schemeClr val="lt1"/>
              </a:buClr>
              <a:buSzPts val="7200"/>
              <a:buNone/>
              <a:defRPr sz="7200">
                <a:solidFill>
                  <a:schemeClr val="lt1"/>
                </a:solidFill>
              </a:defRPr>
            </a:lvl4pPr>
            <a:lvl5pPr lvl="4" algn="ctr">
              <a:spcBef>
                <a:spcPts val="0"/>
              </a:spcBef>
              <a:spcAft>
                <a:spcPts val="0"/>
              </a:spcAft>
              <a:buClr>
                <a:schemeClr val="lt1"/>
              </a:buClr>
              <a:buSzPts val="7200"/>
              <a:buNone/>
              <a:defRPr sz="7200">
                <a:solidFill>
                  <a:schemeClr val="lt1"/>
                </a:solidFill>
              </a:defRPr>
            </a:lvl5pPr>
            <a:lvl6pPr lvl="5" algn="ctr">
              <a:spcBef>
                <a:spcPts val="0"/>
              </a:spcBef>
              <a:spcAft>
                <a:spcPts val="0"/>
              </a:spcAft>
              <a:buClr>
                <a:schemeClr val="lt1"/>
              </a:buClr>
              <a:buSzPts val="7200"/>
              <a:buNone/>
              <a:defRPr sz="7200">
                <a:solidFill>
                  <a:schemeClr val="lt1"/>
                </a:solidFill>
              </a:defRPr>
            </a:lvl6pPr>
            <a:lvl7pPr lvl="6" algn="ctr">
              <a:spcBef>
                <a:spcPts val="0"/>
              </a:spcBef>
              <a:spcAft>
                <a:spcPts val="0"/>
              </a:spcAft>
              <a:buClr>
                <a:schemeClr val="lt1"/>
              </a:buClr>
              <a:buSzPts val="7200"/>
              <a:buNone/>
              <a:defRPr sz="7200">
                <a:solidFill>
                  <a:schemeClr val="lt1"/>
                </a:solidFill>
              </a:defRPr>
            </a:lvl7pPr>
            <a:lvl8pPr lvl="7" algn="ctr">
              <a:spcBef>
                <a:spcPts val="0"/>
              </a:spcBef>
              <a:spcAft>
                <a:spcPts val="0"/>
              </a:spcAft>
              <a:buClr>
                <a:schemeClr val="lt1"/>
              </a:buClr>
              <a:buSzPts val="7200"/>
              <a:buNone/>
              <a:defRPr sz="7200">
                <a:solidFill>
                  <a:schemeClr val="lt1"/>
                </a:solidFill>
              </a:defRPr>
            </a:lvl8pPr>
            <a:lvl9pPr lvl="8" algn="ctr">
              <a:spcBef>
                <a:spcPts val="0"/>
              </a:spcBef>
              <a:spcAft>
                <a:spcPts val="0"/>
              </a:spcAft>
              <a:buClr>
                <a:schemeClr val="lt1"/>
              </a:buClr>
              <a:buSzPts val="7200"/>
              <a:buNone/>
              <a:defRPr sz="7200">
                <a:solidFill>
                  <a:schemeClr val="lt1"/>
                </a:solidFill>
              </a:defRPr>
            </a:lvl9pPr>
          </a:lstStyle>
          <a:p>
            <a:r>
              <a:t>xx%</a:t>
            </a:r>
          </a:p>
        </p:txBody>
      </p:sp>
      <p:sp>
        <p:nvSpPr>
          <p:cNvPr id="39" name="Google Shape;39;p11"/>
          <p:cNvSpPr txBox="1">
            <a:spLocks noGrp="1"/>
          </p:cNvSpPr>
          <p:nvPr>
            <p:ph type="body" idx="1"/>
          </p:nvPr>
        </p:nvSpPr>
        <p:spPr>
          <a:xfrm>
            <a:off x="2786551" y="4125967"/>
            <a:ext cx="3570900" cy="756000"/>
          </a:xfrm>
          <a:prstGeom prst="rect">
            <a:avLst/>
          </a:prstGeom>
        </p:spPr>
        <p:txBody>
          <a:bodyPr spcFirstLastPara="1" wrap="square" lIns="91425" tIns="91425" rIns="91425" bIns="91425" anchor="t" anchorCtr="0">
            <a:noAutofit/>
          </a:bodyPr>
          <a:lstStyle>
            <a:lvl1pPr marL="457189" lvl="0" indent="-342891" algn="ctr">
              <a:spcBef>
                <a:spcPts val="0"/>
              </a:spcBef>
              <a:spcAft>
                <a:spcPts val="0"/>
              </a:spcAft>
              <a:buClr>
                <a:schemeClr val="accent1"/>
              </a:buClr>
              <a:buSzPts val="1800"/>
              <a:buChar char="●"/>
              <a:defRPr>
                <a:solidFill>
                  <a:schemeClr val="accent1"/>
                </a:solidFill>
              </a:defRPr>
            </a:lvl1pPr>
            <a:lvl2pPr marL="914377" lvl="1" indent="-342891" algn="ctr">
              <a:spcBef>
                <a:spcPts val="1600"/>
              </a:spcBef>
              <a:spcAft>
                <a:spcPts val="0"/>
              </a:spcAft>
              <a:buClr>
                <a:schemeClr val="accent1"/>
              </a:buClr>
              <a:buSzPts val="1800"/>
              <a:buChar char="○"/>
              <a:defRPr sz="1800">
                <a:solidFill>
                  <a:schemeClr val="accent1"/>
                </a:solidFill>
              </a:defRPr>
            </a:lvl2pPr>
            <a:lvl3pPr marL="1371566" lvl="2" indent="-342891" algn="ctr">
              <a:spcBef>
                <a:spcPts val="1600"/>
              </a:spcBef>
              <a:spcAft>
                <a:spcPts val="0"/>
              </a:spcAft>
              <a:buClr>
                <a:schemeClr val="accent1"/>
              </a:buClr>
              <a:buSzPts val="1800"/>
              <a:buChar char="■"/>
              <a:defRPr sz="1800">
                <a:solidFill>
                  <a:schemeClr val="accent1"/>
                </a:solidFill>
              </a:defRPr>
            </a:lvl3pPr>
            <a:lvl4pPr marL="1828754" lvl="3" indent="-342891" algn="ctr">
              <a:spcBef>
                <a:spcPts val="1600"/>
              </a:spcBef>
              <a:spcAft>
                <a:spcPts val="0"/>
              </a:spcAft>
              <a:buClr>
                <a:schemeClr val="accent1"/>
              </a:buClr>
              <a:buSzPts val="1800"/>
              <a:buChar char="●"/>
              <a:defRPr sz="1800">
                <a:solidFill>
                  <a:schemeClr val="accent1"/>
                </a:solidFill>
              </a:defRPr>
            </a:lvl4pPr>
            <a:lvl5pPr marL="2285943" lvl="4" indent="-342891" algn="ctr">
              <a:spcBef>
                <a:spcPts val="1600"/>
              </a:spcBef>
              <a:spcAft>
                <a:spcPts val="0"/>
              </a:spcAft>
              <a:buClr>
                <a:schemeClr val="accent1"/>
              </a:buClr>
              <a:buSzPts val="1800"/>
              <a:buChar char="○"/>
              <a:defRPr sz="1800">
                <a:solidFill>
                  <a:schemeClr val="accent1"/>
                </a:solidFill>
              </a:defRPr>
            </a:lvl5pPr>
            <a:lvl6pPr marL="2743131" lvl="5" indent="-342891" algn="ctr">
              <a:spcBef>
                <a:spcPts val="1600"/>
              </a:spcBef>
              <a:spcAft>
                <a:spcPts val="0"/>
              </a:spcAft>
              <a:buClr>
                <a:schemeClr val="accent1"/>
              </a:buClr>
              <a:buSzPts val="1800"/>
              <a:buChar char="■"/>
              <a:defRPr sz="1800">
                <a:solidFill>
                  <a:schemeClr val="accent1"/>
                </a:solidFill>
              </a:defRPr>
            </a:lvl6pPr>
            <a:lvl7pPr marL="3200320" lvl="6" indent="-342891" algn="ctr">
              <a:spcBef>
                <a:spcPts val="1600"/>
              </a:spcBef>
              <a:spcAft>
                <a:spcPts val="0"/>
              </a:spcAft>
              <a:buClr>
                <a:schemeClr val="accent1"/>
              </a:buClr>
              <a:buSzPts val="1800"/>
              <a:buChar char="●"/>
              <a:defRPr sz="1800">
                <a:solidFill>
                  <a:schemeClr val="accent1"/>
                </a:solidFill>
              </a:defRPr>
            </a:lvl7pPr>
            <a:lvl8pPr marL="3657509" lvl="7" indent="-342891" algn="ctr">
              <a:spcBef>
                <a:spcPts val="1600"/>
              </a:spcBef>
              <a:spcAft>
                <a:spcPts val="0"/>
              </a:spcAft>
              <a:buClr>
                <a:schemeClr val="accent1"/>
              </a:buClr>
              <a:buSzPts val="1800"/>
              <a:buChar char="○"/>
              <a:defRPr sz="1800">
                <a:solidFill>
                  <a:schemeClr val="accent1"/>
                </a:solidFill>
              </a:defRPr>
            </a:lvl8pPr>
            <a:lvl9pPr marL="4114697" lvl="8" indent="-342891" algn="ctr">
              <a:spcBef>
                <a:spcPts val="1600"/>
              </a:spcBef>
              <a:spcAft>
                <a:spcPts val="1600"/>
              </a:spcAft>
              <a:buClr>
                <a:schemeClr val="accent1"/>
              </a:buClr>
              <a:buSzPts val="1800"/>
              <a:buChar char="■"/>
              <a:defRPr sz="1800">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3330017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258793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43" name="Google Shape;43;p13"/>
          <p:cNvSpPr txBox="1">
            <a:spLocks noGrp="1"/>
          </p:cNvSpPr>
          <p:nvPr>
            <p:ph type="body" idx="1"/>
          </p:nvPr>
        </p:nvSpPr>
        <p:spPr>
          <a:xfrm>
            <a:off x="938501" y="1661367"/>
            <a:ext cx="7172100" cy="4053200"/>
          </a:xfrm>
          <a:prstGeom prst="rect">
            <a:avLst/>
          </a:prstGeom>
        </p:spPr>
        <p:txBody>
          <a:bodyPr spcFirstLastPara="1" wrap="square" lIns="91425" tIns="91425" rIns="91425" bIns="91425" anchor="t" anchorCtr="0">
            <a:noAutofit/>
          </a:bodyPr>
          <a:lstStyle>
            <a:lvl1pPr marL="457189" lvl="0" indent="-301618" rtl="0">
              <a:spcBef>
                <a:spcPts val="0"/>
              </a:spcBef>
              <a:spcAft>
                <a:spcPts val="0"/>
              </a:spcAft>
              <a:buClr>
                <a:schemeClr val="lt1"/>
              </a:buClr>
              <a:buSzPts val="1150"/>
              <a:buChar char="●"/>
              <a:defRPr sz="1151">
                <a:solidFill>
                  <a:schemeClr val="lt1"/>
                </a:solidFill>
              </a:defRPr>
            </a:lvl1pPr>
            <a:lvl2pPr marL="914377" lvl="1" indent="-301618" rtl="0">
              <a:spcBef>
                <a:spcPts val="1600"/>
              </a:spcBef>
              <a:spcAft>
                <a:spcPts val="0"/>
              </a:spcAft>
              <a:buClr>
                <a:schemeClr val="lt1"/>
              </a:buClr>
              <a:buSzPts val="1150"/>
              <a:buChar char="○"/>
              <a:defRPr sz="1151">
                <a:solidFill>
                  <a:schemeClr val="lt1"/>
                </a:solidFill>
              </a:defRPr>
            </a:lvl2pPr>
            <a:lvl3pPr marL="1371566" lvl="2" indent="-301618" rtl="0">
              <a:spcBef>
                <a:spcPts val="1600"/>
              </a:spcBef>
              <a:spcAft>
                <a:spcPts val="0"/>
              </a:spcAft>
              <a:buClr>
                <a:schemeClr val="lt1"/>
              </a:buClr>
              <a:buSzPts val="1150"/>
              <a:buChar char="■"/>
              <a:defRPr sz="1151">
                <a:solidFill>
                  <a:schemeClr val="lt1"/>
                </a:solidFill>
              </a:defRPr>
            </a:lvl3pPr>
            <a:lvl4pPr marL="1828754" lvl="3" indent="-301618" rtl="0">
              <a:spcBef>
                <a:spcPts val="1600"/>
              </a:spcBef>
              <a:spcAft>
                <a:spcPts val="0"/>
              </a:spcAft>
              <a:buClr>
                <a:schemeClr val="lt1"/>
              </a:buClr>
              <a:buSzPts val="1150"/>
              <a:buChar char="●"/>
              <a:defRPr sz="1151">
                <a:solidFill>
                  <a:schemeClr val="lt1"/>
                </a:solidFill>
              </a:defRPr>
            </a:lvl4pPr>
            <a:lvl5pPr marL="2285943" lvl="4" indent="-301618" rtl="0">
              <a:spcBef>
                <a:spcPts val="1600"/>
              </a:spcBef>
              <a:spcAft>
                <a:spcPts val="0"/>
              </a:spcAft>
              <a:buClr>
                <a:schemeClr val="lt1"/>
              </a:buClr>
              <a:buSzPts val="1150"/>
              <a:buChar char="○"/>
              <a:defRPr sz="1151">
                <a:solidFill>
                  <a:schemeClr val="lt1"/>
                </a:solidFill>
              </a:defRPr>
            </a:lvl5pPr>
            <a:lvl6pPr marL="2743131" lvl="5" indent="-301618" rtl="0">
              <a:spcBef>
                <a:spcPts val="1600"/>
              </a:spcBef>
              <a:spcAft>
                <a:spcPts val="0"/>
              </a:spcAft>
              <a:buClr>
                <a:schemeClr val="lt1"/>
              </a:buClr>
              <a:buSzPts val="1150"/>
              <a:buChar char="■"/>
              <a:defRPr sz="1151">
                <a:solidFill>
                  <a:schemeClr val="lt1"/>
                </a:solidFill>
              </a:defRPr>
            </a:lvl6pPr>
            <a:lvl7pPr marL="3200320" lvl="6" indent="-301618" rtl="0">
              <a:spcBef>
                <a:spcPts val="1600"/>
              </a:spcBef>
              <a:spcAft>
                <a:spcPts val="0"/>
              </a:spcAft>
              <a:buClr>
                <a:schemeClr val="lt1"/>
              </a:buClr>
              <a:buSzPts val="1150"/>
              <a:buChar char="●"/>
              <a:defRPr sz="1151">
                <a:solidFill>
                  <a:schemeClr val="lt1"/>
                </a:solidFill>
              </a:defRPr>
            </a:lvl7pPr>
            <a:lvl8pPr marL="3657509" lvl="7" indent="-301618" rtl="0">
              <a:spcBef>
                <a:spcPts val="1600"/>
              </a:spcBef>
              <a:spcAft>
                <a:spcPts val="0"/>
              </a:spcAft>
              <a:buClr>
                <a:schemeClr val="lt1"/>
              </a:buClr>
              <a:buSzPts val="1150"/>
              <a:buChar char="○"/>
              <a:defRPr sz="1151">
                <a:solidFill>
                  <a:schemeClr val="lt1"/>
                </a:solidFill>
              </a:defRPr>
            </a:lvl8pPr>
            <a:lvl9pPr marL="4114697" lvl="8" indent="-301618" rtl="0">
              <a:spcBef>
                <a:spcPts val="1600"/>
              </a:spcBef>
              <a:spcAft>
                <a:spcPts val="1600"/>
              </a:spcAft>
              <a:buClr>
                <a:schemeClr val="lt1"/>
              </a:buClr>
              <a:buSzPts val="1150"/>
              <a:buChar char="■"/>
              <a:defRPr sz="1151">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187150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3538497"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46" name="Google Shape;46;p14"/>
          <p:cNvSpPr txBox="1">
            <a:spLocks noGrp="1"/>
          </p:cNvSpPr>
          <p:nvPr>
            <p:ph type="subTitle" idx="1"/>
          </p:nvPr>
        </p:nvSpPr>
        <p:spPr>
          <a:xfrm>
            <a:off x="3538497"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47" name="Google Shape;47;p14"/>
          <p:cNvSpPr txBox="1">
            <a:spLocks noGrp="1"/>
          </p:cNvSpPr>
          <p:nvPr>
            <p:ph type="title" idx="2"/>
          </p:nvPr>
        </p:nvSpPr>
        <p:spPr>
          <a:xfrm>
            <a:off x="6028553"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48" name="Google Shape;48;p14"/>
          <p:cNvSpPr txBox="1">
            <a:spLocks noGrp="1"/>
          </p:cNvSpPr>
          <p:nvPr>
            <p:ph type="subTitle" idx="3"/>
          </p:nvPr>
        </p:nvSpPr>
        <p:spPr>
          <a:xfrm>
            <a:off x="6028553"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49" name="Google Shape;49;p14"/>
          <p:cNvSpPr txBox="1">
            <a:spLocks noGrp="1"/>
          </p:cNvSpPr>
          <p:nvPr>
            <p:ph type="title" idx="4"/>
          </p:nvPr>
        </p:nvSpPr>
        <p:spPr>
          <a:xfrm>
            <a:off x="1048447"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50" name="Google Shape;50;p14"/>
          <p:cNvSpPr txBox="1">
            <a:spLocks noGrp="1"/>
          </p:cNvSpPr>
          <p:nvPr>
            <p:ph type="subTitle" idx="5"/>
          </p:nvPr>
        </p:nvSpPr>
        <p:spPr>
          <a:xfrm>
            <a:off x="1048447"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51" name="Google Shape;51;p14"/>
          <p:cNvSpPr txBox="1">
            <a:spLocks noGrp="1"/>
          </p:cNvSpPr>
          <p:nvPr>
            <p:ph type="title" idx="6" hasCustomPrompt="1"/>
          </p:nvPr>
        </p:nvSpPr>
        <p:spPr>
          <a:xfrm>
            <a:off x="1048451"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2" name="Google Shape;52;p14"/>
          <p:cNvSpPr txBox="1">
            <a:spLocks noGrp="1"/>
          </p:cNvSpPr>
          <p:nvPr>
            <p:ph type="title" idx="7" hasCustomPrompt="1"/>
          </p:nvPr>
        </p:nvSpPr>
        <p:spPr>
          <a:xfrm>
            <a:off x="3538500"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3" name="Google Shape;53;p14"/>
          <p:cNvSpPr txBox="1">
            <a:spLocks noGrp="1"/>
          </p:cNvSpPr>
          <p:nvPr>
            <p:ph type="title" idx="8" hasCustomPrompt="1"/>
          </p:nvPr>
        </p:nvSpPr>
        <p:spPr>
          <a:xfrm>
            <a:off x="6028551"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Tree>
    <p:extLst>
      <p:ext uri="{BB962C8B-B14F-4D97-AF65-F5344CB8AC3E}">
        <p14:creationId xmlns:p14="http://schemas.microsoft.com/office/powerpoint/2010/main" val="615507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ext">
  <p:cSld name="Big Tex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4285501" y="3777167"/>
            <a:ext cx="3657300" cy="859600"/>
          </a:xfrm>
          <a:prstGeom prst="rect">
            <a:avLst/>
          </a:prstGeom>
          <a:effectLst>
            <a:outerShdw blurRad="57150" dist="19050" dir="5400000" algn="bl" rotWithShape="0">
              <a:srgbClr val="76A5AF">
                <a:alpha val="88000"/>
              </a:srgbClr>
            </a:outerShdw>
          </a:effectLst>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56" name="Google Shape;56;p15"/>
          <p:cNvSpPr txBox="1">
            <a:spLocks noGrp="1"/>
          </p:cNvSpPr>
          <p:nvPr>
            <p:ph type="subTitle" idx="1"/>
          </p:nvPr>
        </p:nvSpPr>
        <p:spPr>
          <a:xfrm>
            <a:off x="4144051" y="4733133"/>
            <a:ext cx="394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377181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ctrTitle"/>
          </p:nvPr>
        </p:nvSpPr>
        <p:spPr>
          <a:xfrm>
            <a:off x="1850526" y="1543900"/>
            <a:ext cx="5442900" cy="347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Clr>
                <a:schemeClr val="lt1"/>
              </a:buClr>
              <a:buSzPts val="3000"/>
              <a:buNone/>
              <a:defRPr sz="3000" b="1">
                <a:solidFill>
                  <a:schemeClr val="lt1"/>
                </a:solidFill>
              </a:defRPr>
            </a:lvl2pPr>
            <a:lvl3pPr lvl="2" algn="ctr" rtl="0">
              <a:spcBef>
                <a:spcPts val="0"/>
              </a:spcBef>
              <a:spcAft>
                <a:spcPts val="0"/>
              </a:spcAft>
              <a:buClr>
                <a:schemeClr val="lt1"/>
              </a:buClr>
              <a:buSzPts val="3000"/>
              <a:buNone/>
              <a:defRPr sz="3000" b="1">
                <a:solidFill>
                  <a:schemeClr val="lt1"/>
                </a:solidFill>
              </a:defRPr>
            </a:lvl3pPr>
            <a:lvl4pPr lvl="3" algn="ctr" rtl="0">
              <a:spcBef>
                <a:spcPts val="0"/>
              </a:spcBef>
              <a:spcAft>
                <a:spcPts val="0"/>
              </a:spcAft>
              <a:buClr>
                <a:schemeClr val="lt1"/>
              </a:buClr>
              <a:buSzPts val="3000"/>
              <a:buNone/>
              <a:defRPr sz="3000" b="1">
                <a:solidFill>
                  <a:schemeClr val="lt1"/>
                </a:solidFill>
              </a:defRPr>
            </a:lvl4pPr>
            <a:lvl5pPr lvl="4" algn="ctr" rtl="0">
              <a:spcBef>
                <a:spcPts val="0"/>
              </a:spcBef>
              <a:spcAft>
                <a:spcPts val="0"/>
              </a:spcAft>
              <a:buClr>
                <a:schemeClr val="lt1"/>
              </a:buClr>
              <a:buSzPts val="3000"/>
              <a:buNone/>
              <a:defRPr sz="3000" b="1">
                <a:solidFill>
                  <a:schemeClr val="lt1"/>
                </a:solidFill>
              </a:defRPr>
            </a:lvl5pPr>
            <a:lvl6pPr lvl="5" algn="ctr" rtl="0">
              <a:spcBef>
                <a:spcPts val="0"/>
              </a:spcBef>
              <a:spcAft>
                <a:spcPts val="0"/>
              </a:spcAft>
              <a:buClr>
                <a:schemeClr val="lt1"/>
              </a:buClr>
              <a:buSzPts val="3000"/>
              <a:buNone/>
              <a:defRPr sz="3000" b="1">
                <a:solidFill>
                  <a:schemeClr val="lt1"/>
                </a:solidFill>
              </a:defRPr>
            </a:lvl6pPr>
            <a:lvl7pPr lvl="6" algn="ctr" rtl="0">
              <a:spcBef>
                <a:spcPts val="0"/>
              </a:spcBef>
              <a:spcAft>
                <a:spcPts val="0"/>
              </a:spcAft>
              <a:buClr>
                <a:schemeClr val="lt1"/>
              </a:buClr>
              <a:buSzPts val="3000"/>
              <a:buNone/>
              <a:defRPr sz="3000" b="1">
                <a:solidFill>
                  <a:schemeClr val="lt1"/>
                </a:solidFill>
              </a:defRPr>
            </a:lvl7pPr>
            <a:lvl8pPr lvl="7" algn="ctr" rtl="0">
              <a:spcBef>
                <a:spcPts val="0"/>
              </a:spcBef>
              <a:spcAft>
                <a:spcPts val="0"/>
              </a:spcAft>
              <a:buClr>
                <a:schemeClr val="lt1"/>
              </a:buClr>
              <a:buSzPts val="3000"/>
              <a:buNone/>
              <a:defRPr sz="3000" b="1">
                <a:solidFill>
                  <a:schemeClr val="lt1"/>
                </a:solidFill>
              </a:defRPr>
            </a:lvl8pPr>
            <a:lvl9pPr lvl="8" algn="ctr" rtl="0">
              <a:spcBef>
                <a:spcPts val="0"/>
              </a:spcBef>
              <a:spcAft>
                <a:spcPts val="0"/>
              </a:spcAft>
              <a:buClr>
                <a:schemeClr val="lt1"/>
              </a:buClr>
              <a:buSzPts val="3000"/>
              <a:buNone/>
              <a:defRPr sz="3000" b="1">
                <a:solidFill>
                  <a:schemeClr val="lt1"/>
                </a:solidFill>
              </a:defRPr>
            </a:lvl9pPr>
          </a:lstStyle>
          <a:p>
            <a:r>
              <a:rPr lang="en-US"/>
              <a:t>Click to edit Master title style</a:t>
            </a:r>
            <a:endParaRPr/>
          </a:p>
        </p:txBody>
      </p:sp>
      <p:sp>
        <p:nvSpPr>
          <p:cNvPr id="59" name="Google Shape;59;p16"/>
          <p:cNvSpPr txBox="1">
            <a:spLocks noGrp="1"/>
          </p:cNvSpPr>
          <p:nvPr>
            <p:ph type="subTitle" idx="1"/>
          </p:nvPr>
        </p:nvSpPr>
        <p:spPr>
          <a:xfrm>
            <a:off x="2481900" y="5260800"/>
            <a:ext cx="418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3017890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1937339" y="3284233"/>
            <a:ext cx="23901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2" name="Google Shape;62;p17"/>
          <p:cNvSpPr txBox="1">
            <a:spLocks noGrp="1"/>
          </p:cNvSpPr>
          <p:nvPr>
            <p:ph type="subTitle" idx="1"/>
          </p:nvPr>
        </p:nvSpPr>
        <p:spPr>
          <a:xfrm>
            <a:off x="1937339" y="4197433"/>
            <a:ext cx="23901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3" name="Google Shape;63;p17"/>
          <p:cNvSpPr txBox="1">
            <a:spLocks noGrp="1"/>
          </p:cNvSpPr>
          <p:nvPr>
            <p:ph type="title" idx="2"/>
          </p:nvPr>
        </p:nvSpPr>
        <p:spPr>
          <a:xfrm>
            <a:off x="4816563" y="3284233"/>
            <a:ext cx="23901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4" name="Google Shape;64;p17"/>
          <p:cNvSpPr txBox="1">
            <a:spLocks noGrp="1"/>
          </p:cNvSpPr>
          <p:nvPr>
            <p:ph type="subTitle" idx="3"/>
          </p:nvPr>
        </p:nvSpPr>
        <p:spPr>
          <a:xfrm>
            <a:off x="4816563" y="4197433"/>
            <a:ext cx="23901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5" name="Google Shape;65;p17"/>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855343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hree Columns ">
  <p:cSld name="Title + Three Columns ">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3538497"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8" name="Google Shape;68;p18"/>
          <p:cNvSpPr txBox="1">
            <a:spLocks noGrp="1"/>
          </p:cNvSpPr>
          <p:nvPr>
            <p:ph type="subTitle" idx="1"/>
          </p:nvPr>
        </p:nvSpPr>
        <p:spPr>
          <a:xfrm>
            <a:off x="3538497"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9" name="Google Shape;69;p18"/>
          <p:cNvSpPr txBox="1">
            <a:spLocks noGrp="1"/>
          </p:cNvSpPr>
          <p:nvPr>
            <p:ph type="title" idx="2"/>
          </p:nvPr>
        </p:nvSpPr>
        <p:spPr>
          <a:xfrm>
            <a:off x="6028553"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70" name="Google Shape;70;p18"/>
          <p:cNvSpPr txBox="1">
            <a:spLocks noGrp="1"/>
          </p:cNvSpPr>
          <p:nvPr>
            <p:ph type="subTitle" idx="3"/>
          </p:nvPr>
        </p:nvSpPr>
        <p:spPr>
          <a:xfrm>
            <a:off x="6028553"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71" name="Google Shape;71;p18"/>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72" name="Google Shape;72;p18"/>
          <p:cNvSpPr txBox="1">
            <a:spLocks noGrp="1"/>
          </p:cNvSpPr>
          <p:nvPr>
            <p:ph type="title" idx="5"/>
          </p:nvPr>
        </p:nvSpPr>
        <p:spPr>
          <a:xfrm>
            <a:off x="1048447"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73" name="Google Shape;73;p18"/>
          <p:cNvSpPr txBox="1">
            <a:spLocks noGrp="1"/>
          </p:cNvSpPr>
          <p:nvPr>
            <p:ph type="subTitle" idx="6"/>
          </p:nvPr>
        </p:nvSpPr>
        <p:spPr>
          <a:xfrm>
            <a:off x="1048447"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698195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text">
  <p:cSld name="1_Big text">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1273500" y="1825333"/>
            <a:ext cx="6597000" cy="281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500"/>
              <a:buNone/>
              <a:defRPr sz="45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76" name="Google Shape;76;p19"/>
          <p:cNvSpPr txBox="1">
            <a:spLocks noGrp="1"/>
          </p:cNvSpPr>
          <p:nvPr>
            <p:ph type="subTitle" idx="1"/>
          </p:nvPr>
        </p:nvSpPr>
        <p:spPr>
          <a:xfrm>
            <a:off x="2481900" y="3359367"/>
            <a:ext cx="418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3803426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p:cSld name="Title + Design">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218380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762671" y="4237000"/>
            <a:ext cx="3068700" cy="7984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3" name="Google Shape;13;p3"/>
          <p:cNvSpPr txBox="1">
            <a:spLocks noGrp="1"/>
          </p:cNvSpPr>
          <p:nvPr>
            <p:ph type="title" idx="2" hasCustomPrompt="1"/>
          </p:nvPr>
        </p:nvSpPr>
        <p:spPr>
          <a:xfrm>
            <a:off x="1048271" y="4383333"/>
            <a:ext cx="2412900" cy="1242000"/>
          </a:xfrm>
          <a:prstGeom prst="rect">
            <a:avLst/>
          </a:prstGeom>
          <a:effectLst>
            <a:outerShdw blurRad="114300" dist="28575" dir="6360000" algn="bl" rotWithShape="0">
              <a:schemeClr val="accent1">
                <a:alpha val="50000"/>
              </a:schemeClr>
            </a:outerShdw>
          </a:effectLst>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7200"/>
              <a:buNone/>
              <a:defRPr sz="7200">
                <a:solidFill>
                  <a:schemeClr val="lt1"/>
                </a:solidFill>
              </a:defRPr>
            </a:lvl2pPr>
            <a:lvl3pPr lvl="2" algn="ctr" rtl="0">
              <a:spcBef>
                <a:spcPts val="0"/>
              </a:spcBef>
              <a:spcAft>
                <a:spcPts val="0"/>
              </a:spcAft>
              <a:buClr>
                <a:schemeClr val="lt1"/>
              </a:buClr>
              <a:buSzPts val="7200"/>
              <a:buNone/>
              <a:defRPr sz="7200">
                <a:solidFill>
                  <a:schemeClr val="lt1"/>
                </a:solidFill>
              </a:defRPr>
            </a:lvl3pPr>
            <a:lvl4pPr lvl="3" algn="ctr" rtl="0">
              <a:spcBef>
                <a:spcPts val="0"/>
              </a:spcBef>
              <a:spcAft>
                <a:spcPts val="0"/>
              </a:spcAft>
              <a:buClr>
                <a:schemeClr val="lt1"/>
              </a:buClr>
              <a:buSzPts val="7200"/>
              <a:buNone/>
              <a:defRPr sz="7200">
                <a:solidFill>
                  <a:schemeClr val="lt1"/>
                </a:solidFill>
              </a:defRPr>
            </a:lvl4pPr>
            <a:lvl5pPr lvl="4" algn="ctr" rtl="0">
              <a:spcBef>
                <a:spcPts val="0"/>
              </a:spcBef>
              <a:spcAft>
                <a:spcPts val="0"/>
              </a:spcAft>
              <a:buClr>
                <a:schemeClr val="lt1"/>
              </a:buClr>
              <a:buSzPts val="7200"/>
              <a:buNone/>
              <a:defRPr sz="7200">
                <a:solidFill>
                  <a:schemeClr val="lt1"/>
                </a:solidFill>
              </a:defRPr>
            </a:lvl5pPr>
            <a:lvl6pPr lvl="5" algn="ctr" rtl="0">
              <a:spcBef>
                <a:spcPts val="0"/>
              </a:spcBef>
              <a:spcAft>
                <a:spcPts val="0"/>
              </a:spcAft>
              <a:buClr>
                <a:schemeClr val="lt1"/>
              </a:buClr>
              <a:buSzPts val="7200"/>
              <a:buNone/>
              <a:defRPr sz="7200">
                <a:solidFill>
                  <a:schemeClr val="lt1"/>
                </a:solidFill>
              </a:defRPr>
            </a:lvl6pPr>
            <a:lvl7pPr lvl="6" algn="ctr" rtl="0">
              <a:spcBef>
                <a:spcPts val="0"/>
              </a:spcBef>
              <a:spcAft>
                <a:spcPts val="0"/>
              </a:spcAft>
              <a:buClr>
                <a:schemeClr val="lt1"/>
              </a:buClr>
              <a:buSzPts val="7200"/>
              <a:buNone/>
              <a:defRPr sz="7200">
                <a:solidFill>
                  <a:schemeClr val="lt1"/>
                </a:solidFill>
              </a:defRPr>
            </a:lvl7pPr>
            <a:lvl8pPr lvl="7" algn="ctr" rtl="0">
              <a:spcBef>
                <a:spcPts val="0"/>
              </a:spcBef>
              <a:spcAft>
                <a:spcPts val="0"/>
              </a:spcAft>
              <a:buClr>
                <a:schemeClr val="lt1"/>
              </a:buClr>
              <a:buSzPts val="7200"/>
              <a:buNone/>
              <a:defRPr sz="7200">
                <a:solidFill>
                  <a:schemeClr val="lt1"/>
                </a:solidFill>
              </a:defRPr>
            </a:lvl8pPr>
            <a:lvl9pPr lvl="8" algn="ctr" rtl="0">
              <a:spcBef>
                <a:spcPts val="0"/>
              </a:spcBef>
              <a:spcAft>
                <a:spcPts val="0"/>
              </a:spcAft>
              <a:buClr>
                <a:schemeClr val="lt1"/>
              </a:buClr>
              <a:buSzPts val="7200"/>
              <a:buNone/>
              <a:defRPr sz="7200">
                <a:solidFill>
                  <a:schemeClr val="lt1"/>
                </a:solidFill>
              </a:defRPr>
            </a:lvl9pPr>
          </a:lstStyle>
          <a:p>
            <a:r>
              <a:t>xx%</a:t>
            </a:r>
          </a:p>
        </p:txBody>
      </p:sp>
      <p:sp>
        <p:nvSpPr>
          <p:cNvPr id="14" name="Google Shape;14;p3"/>
          <p:cNvSpPr txBox="1">
            <a:spLocks noGrp="1"/>
          </p:cNvSpPr>
          <p:nvPr>
            <p:ph type="subTitle" idx="1"/>
          </p:nvPr>
        </p:nvSpPr>
        <p:spPr>
          <a:xfrm>
            <a:off x="3762671" y="4960867"/>
            <a:ext cx="3068700" cy="61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3185605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355558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2492709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749442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wo Lists">
  <p:cSld name="Title + Two Lists">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24"/>
          <p:cNvSpPr txBox="1">
            <a:spLocks noGrp="1"/>
          </p:cNvSpPr>
          <p:nvPr>
            <p:ph type="title"/>
          </p:nvPr>
        </p:nvSpPr>
        <p:spPr>
          <a:xfrm>
            <a:off x="938501" y="593367"/>
            <a:ext cx="4964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87" name="Google Shape;87;p24"/>
          <p:cNvSpPr txBox="1">
            <a:spLocks noGrp="1"/>
          </p:cNvSpPr>
          <p:nvPr>
            <p:ph type="body" idx="1"/>
          </p:nvPr>
        </p:nvSpPr>
        <p:spPr>
          <a:xfrm>
            <a:off x="1067242" y="3535700"/>
            <a:ext cx="3258900" cy="2394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0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88" name="Google Shape;88;p24"/>
          <p:cNvSpPr txBox="1">
            <a:spLocks noGrp="1"/>
          </p:cNvSpPr>
          <p:nvPr>
            <p:ph type="body" idx="2"/>
          </p:nvPr>
        </p:nvSpPr>
        <p:spPr>
          <a:xfrm>
            <a:off x="4673853" y="3535700"/>
            <a:ext cx="3258900" cy="2394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0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89" name="Google Shape;89;p24"/>
          <p:cNvSpPr txBox="1">
            <a:spLocks noGrp="1"/>
          </p:cNvSpPr>
          <p:nvPr>
            <p:ph type="title" idx="3"/>
          </p:nvPr>
        </p:nvSpPr>
        <p:spPr>
          <a:xfrm>
            <a:off x="1213499" y="2606833"/>
            <a:ext cx="3258900" cy="73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0" name="Google Shape;90;p24"/>
          <p:cNvSpPr txBox="1">
            <a:spLocks noGrp="1"/>
          </p:cNvSpPr>
          <p:nvPr>
            <p:ph type="title" idx="4"/>
          </p:nvPr>
        </p:nvSpPr>
        <p:spPr>
          <a:xfrm>
            <a:off x="4820099" y="2606833"/>
            <a:ext cx="3258900" cy="73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448362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93" name="Google Shape;93;p25"/>
          <p:cNvSpPr txBox="1">
            <a:spLocks noGrp="1"/>
          </p:cNvSpPr>
          <p:nvPr>
            <p:ph type="title" idx="2"/>
          </p:nvPr>
        </p:nvSpPr>
        <p:spPr>
          <a:xfrm>
            <a:off x="898387"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4" name="Google Shape;94;p25"/>
          <p:cNvSpPr txBox="1">
            <a:spLocks noGrp="1"/>
          </p:cNvSpPr>
          <p:nvPr>
            <p:ph type="subTitle" idx="1"/>
          </p:nvPr>
        </p:nvSpPr>
        <p:spPr>
          <a:xfrm>
            <a:off x="898389"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5" name="Google Shape;95;p25"/>
          <p:cNvSpPr txBox="1">
            <a:spLocks noGrp="1"/>
          </p:cNvSpPr>
          <p:nvPr>
            <p:ph type="title" idx="3"/>
          </p:nvPr>
        </p:nvSpPr>
        <p:spPr>
          <a:xfrm>
            <a:off x="2790261"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6" name="Google Shape;96;p25"/>
          <p:cNvSpPr txBox="1">
            <a:spLocks noGrp="1"/>
          </p:cNvSpPr>
          <p:nvPr>
            <p:ph type="subTitle" idx="4"/>
          </p:nvPr>
        </p:nvSpPr>
        <p:spPr>
          <a:xfrm>
            <a:off x="2790264"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7" name="Google Shape;97;p25"/>
          <p:cNvSpPr txBox="1">
            <a:spLocks noGrp="1"/>
          </p:cNvSpPr>
          <p:nvPr>
            <p:ph type="title" idx="5"/>
          </p:nvPr>
        </p:nvSpPr>
        <p:spPr>
          <a:xfrm>
            <a:off x="4682136"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8" name="Google Shape;98;p25"/>
          <p:cNvSpPr txBox="1">
            <a:spLocks noGrp="1"/>
          </p:cNvSpPr>
          <p:nvPr>
            <p:ph type="subTitle" idx="6"/>
          </p:nvPr>
        </p:nvSpPr>
        <p:spPr>
          <a:xfrm>
            <a:off x="4682139"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9" name="Google Shape;99;p25"/>
          <p:cNvSpPr txBox="1">
            <a:spLocks noGrp="1"/>
          </p:cNvSpPr>
          <p:nvPr>
            <p:ph type="title" idx="7"/>
          </p:nvPr>
        </p:nvSpPr>
        <p:spPr>
          <a:xfrm>
            <a:off x="6574011"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00" name="Google Shape;100;p25"/>
          <p:cNvSpPr txBox="1">
            <a:spLocks noGrp="1"/>
          </p:cNvSpPr>
          <p:nvPr>
            <p:ph type="subTitle" idx="8"/>
          </p:nvPr>
        </p:nvSpPr>
        <p:spPr>
          <a:xfrm>
            <a:off x="6574015"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842293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Numbers">
  <p:cSld name="Three Numbers">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6"/>
          <p:cNvSpPr txBox="1">
            <a:spLocks noGrp="1"/>
          </p:cNvSpPr>
          <p:nvPr>
            <p:ph type="title" hasCustomPrompt="1"/>
          </p:nvPr>
        </p:nvSpPr>
        <p:spPr>
          <a:xfrm>
            <a:off x="4996801" y="882457"/>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3" name="Google Shape;103;p26"/>
          <p:cNvSpPr txBox="1">
            <a:spLocks noGrp="1"/>
          </p:cNvSpPr>
          <p:nvPr>
            <p:ph type="subTitle" idx="1"/>
          </p:nvPr>
        </p:nvSpPr>
        <p:spPr>
          <a:xfrm>
            <a:off x="4911001" y="1687800"/>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
        <p:nvSpPr>
          <p:cNvPr id="104" name="Google Shape;104;p26"/>
          <p:cNvSpPr txBox="1">
            <a:spLocks noGrp="1"/>
          </p:cNvSpPr>
          <p:nvPr>
            <p:ph type="title" idx="2" hasCustomPrompt="1"/>
          </p:nvPr>
        </p:nvSpPr>
        <p:spPr>
          <a:xfrm>
            <a:off x="4996801" y="2798924"/>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 name="Google Shape;105;p26"/>
          <p:cNvSpPr txBox="1">
            <a:spLocks noGrp="1"/>
          </p:cNvSpPr>
          <p:nvPr>
            <p:ph type="subTitle" idx="3"/>
          </p:nvPr>
        </p:nvSpPr>
        <p:spPr>
          <a:xfrm>
            <a:off x="4911001" y="3604267"/>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
        <p:nvSpPr>
          <p:cNvPr id="106" name="Google Shape;106;p26"/>
          <p:cNvSpPr txBox="1">
            <a:spLocks noGrp="1"/>
          </p:cNvSpPr>
          <p:nvPr>
            <p:ph type="title" idx="4" hasCustomPrompt="1"/>
          </p:nvPr>
        </p:nvSpPr>
        <p:spPr>
          <a:xfrm>
            <a:off x="4996801" y="4715391"/>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7" name="Google Shape;107;p26"/>
          <p:cNvSpPr txBox="1">
            <a:spLocks noGrp="1"/>
          </p:cNvSpPr>
          <p:nvPr>
            <p:ph type="subTitle" idx="5"/>
          </p:nvPr>
        </p:nvSpPr>
        <p:spPr>
          <a:xfrm>
            <a:off x="4911001" y="5520733"/>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2581113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Six Columns  ">
  <p:cSld name="Title + Six Columns  ">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3538497"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0" name="Google Shape;110;p27"/>
          <p:cNvSpPr txBox="1">
            <a:spLocks noGrp="1"/>
          </p:cNvSpPr>
          <p:nvPr>
            <p:ph type="subTitle" idx="1"/>
          </p:nvPr>
        </p:nvSpPr>
        <p:spPr>
          <a:xfrm>
            <a:off x="3538499"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1" name="Google Shape;111;p27"/>
          <p:cNvSpPr txBox="1">
            <a:spLocks noGrp="1"/>
          </p:cNvSpPr>
          <p:nvPr>
            <p:ph type="title" idx="2"/>
          </p:nvPr>
        </p:nvSpPr>
        <p:spPr>
          <a:xfrm>
            <a:off x="6028553"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2" name="Google Shape;112;p27"/>
          <p:cNvSpPr txBox="1">
            <a:spLocks noGrp="1"/>
          </p:cNvSpPr>
          <p:nvPr>
            <p:ph type="subTitle" idx="3"/>
          </p:nvPr>
        </p:nvSpPr>
        <p:spPr>
          <a:xfrm>
            <a:off x="6028552"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3" name="Google Shape;113;p27"/>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14" name="Google Shape;114;p27"/>
          <p:cNvSpPr txBox="1">
            <a:spLocks noGrp="1"/>
          </p:cNvSpPr>
          <p:nvPr>
            <p:ph type="title" idx="5"/>
          </p:nvPr>
        </p:nvSpPr>
        <p:spPr>
          <a:xfrm>
            <a:off x="1048447"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5" name="Google Shape;115;p27"/>
          <p:cNvSpPr txBox="1">
            <a:spLocks noGrp="1"/>
          </p:cNvSpPr>
          <p:nvPr>
            <p:ph type="subTitle" idx="6"/>
          </p:nvPr>
        </p:nvSpPr>
        <p:spPr>
          <a:xfrm>
            <a:off x="1048451"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6" name="Google Shape;116;p27"/>
          <p:cNvSpPr txBox="1">
            <a:spLocks noGrp="1"/>
          </p:cNvSpPr>
          <p:nvPr>
            <p:ph type="title" idx="7"/>
          </p:nvPr>
        </p:nvSpPr>
        <p:spPr>
          <a:xfrm>
            <a:off x="3538497"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7" name="Google Shape;117;p27"/>
          <p:cNvSpPr txBox="1">
            <a:spLocks noGrp="1"/>
          </p:cNvSpPr>
          <p:nvPr>
            <p:ph type="subTitle" idx="8"/>
          </p:nvPr>
        </p:nvSpPr>
        <p:spPr>
          <a:xfrm>
            <a:off x="3538499"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8" name="Google Shape;118;p27"/>
          <p:cNvSpPr txBox="1">
            <a:spLocks noGrp="1"/>
          </p:cNvSpPr>
          <p:nvPr>
            <p:ph type="title" idx="9"/>
          </p:nvPr>
        </p:nvSpPr>
        <p:spPr>
          <a:xfrm>
            <a:off x="6028553"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9" name="Google Shape;119;p27"/>
          <p:cNvSpPr txBox="1">
            <a:spLocks noGrp="1"/>
          </p:cNvSpPr>
          <p:nvPr>
            <p:ph type="subTitle" idx="13"/>
          </p:nvPr>
        </p:nvSpPr>
        <p:spPr>
          <a:xfrm>
            <a:off x="6028552"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20" name="Google Shape;120;p27"/>
          <p:cNvSpPr txBox="1">
            <a:spLocks noGrp="1"/>
          </p:cNvSpPr>
          <p:nvPr>
            <p:ph type="title" idx="14"/>
          </p:nvPr>
        </p:nvSpPr>
        <p:spPr>
          <a:xfrm>
            <a:off x="1048447"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1" name="Google Shape;121;p27"/>
          <p:cNvSpPr txBox="1">
            <a:spLocks noGrp="1"/>
          </p:cNvSpPr>
          <p:nvPr>
            <p:ph type="subTitle" idx="15"/>
          </p:nvPr>
        </p:nvSpPr>
        <p:spPr>
          <a:xfrm>
            <a:off x="1048451"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1887314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Four Columns 1">
  <p:cSld name="Title + Four Columns 1">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938500" y="593367"/>
            <a:ext cx="50436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24" name="Google Shape;124;p28"/>
          <p:cNvSpPr txBox="1">
            <a:spLocks noGrp="1"/>
          </p:cNvSpPr>
          <p:nvPr>
            <p:ph type="title" idx="2"/>
          </p:nvPr>
        </p:nvSpPr>
        <p:spPr>
          <a:xfrm>
            <a:off x="1338239" y="3146433"/>
            <a:ext cx="2727600" cy="500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None/>
              <a:defRPr sz="1400">
                <a:solidFill>
                  <a:schemeClr val="lt1"/>
                </a:solidFill>
              </a:defRPr>
            </a:lvl1pPr>
            <a:lvl2pPr lvl="1" algn="r" rtl="0">
              <a:spcBef>
                <a:spcPts val="0"/>
              </a:spcBef>
              <a:spcAft>
                <a:spcPts val="0"/>
              </a:spcAft>
              <a:buClr>
                <a:schemeClr val="lt1"/>
              </a:buClr>
              <a:buSzPts val="4200"/>
              <a:buNone/>
              <a:defRPr sz="4200">
                <a:solidFill>
                  <a:schemeClr val="lt1"/>
                </a:solidFill>
              </a:defRPr>
            </a:lvl2pPr>
            <a:lvl3pPr lvl="2" algn="r" rtl="0">
              <a:spcBef>
                <a:spcPts val="0"/>
              </a:spcBef>
              <a:spcAft>
                <a:spcPts val="0"/>
              </a:spcAft>
              <a:buClr>
                <a:schemeClr val="lt1"/>
              </a:buClr>
              <a:buSzPts val="4200"/>
              <a:buNone/>
              <a:defRPr sz="4200">
                <a:solidFill>
                  <a:schemeClr val="lt1"/>
                </a:solidFill>
              </a:defRPr>
            </a:lvl3pPr>
            <a:lvl4pPr lvl="3" algn="r" rtl="0">
              <a:spcBef>
                <a:spcPts val="0"/>
              </a:spcBef>
              <a:spcAft>
                <a:spcPts val="0"/>
              </a:spcAft>
              <a:buClr>
                <a:schemeClr val="lt1"/>
              </a:buClr>
              <a:buSzPts val="4200"/>
              <a:buNone/>
              <a:defRPr sz="4200">
                <a:solidFill>
                  <a:schemeClr val="lt1"/>
                </a:solidFill>
              </a:defRPr>
            </a:lvl4pPr>
            <a:lvl5pPr lvl="4" algn="r" rtl="0">
              <a:spcBef>
                <a:spcPts val="0"/>
              </a:spcBef>
              <a:spcAft>
                <a:spcPts val="0"/>
              </a:spcAft>
              <a:buClr>
                <a:schemeClr val="lt1"/>
              </a:buClr>
              <a:buSzPts val="4200"/>
              <a:buNone/>
              <a:defRPr sz="4200">
                <a:solidFill>
                  <a:schemeClr val="lt1"/>
                </a:solidFill>
              </a:defRPr>
            </a:lvl5pPr>
            <a:lvl6pPr lvl="5" algn="r" rtl="0">
              <a:spcBef>
                <a:spcPts val="0"/>
              </a:spcBef>
              <a:spcAft>
                <a:spcPts val="0"/>
              </a:spcAft>
              <a:buClr>
                <a:schemeClr val="lt1"/>
              </a:buClr>
              <a:buSzPts val="4200"/>
              <a:buNone/>
              <a:defRPr sz="4200">
                <a:solidFill>
                  <a:schemeClr val="lt1"/>
                </a:solidFill>
              </a:defRPr>
            </a:lvl6pPr>
            <a:lvl7pPr lvl="6" algn="r" rtl="0">
              <a:spcBef>
                <a:spcPts val="0"/>
              </a:spcBef>
              <a:spcAft>
                <a:spcPts val="0"/>
              </a:spcAft>
              <a:buClr>
                <a:schemeClr val="lt1"/>
              </a:buClr>
              <a:buSzPts val="4200"/>
              <a:buNone/>
              <a:defRPr sz="4200">
                <a:solidFill>
                  <a:schemeClr val="lt1"/>
                </a:solidFill>
              </a:defRPr>
            </a:lvl7pPr>
            <a:lvl8pPr lvl="7" algn="r" rtl="0">
              <a:spcBef>
                <a:spcPts val="0"/>
              </a:spcBef>
              <a:spcAft>
                <a:spcPts val="0"/>
              </a:spcAft>
              <a:buClr>
                <a:schemeClr val="lt1"/>
              </a:buClr>
              <a:buSzPts val="4200"/>
              <a:buNone/>
              <a:defRPr sz="4200">
                <a:solidFill>
                  <a:schemeClr val="lt1"/>
                </a:solidFill>
              </a:defRPr>
            </a:lvl8pPr>
            <a:lvl9pPr lvl="8" algn="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5" name="Google Shape;125;p28"/>
          <p:cNvSpPr txBox="1">
            <a:spLocks noGrp="1"/>
          </p:cNvSpPr>
          <p:nvPr>
            <p:ph type="subTitle" idx="1"/>
          </p:nvPr>
        </p:nvSpPr>
        <p:spPr>
          <a:xfrm>
            <a:off x="1338239" y="2284068"/>
            <a:ext cx="2727600" cy="8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26" name="Google Shape;126;p28"/>
          <p:cNvSpPr txBox="1">
            <a:spLocks noGrp="1"/>
          </p:cNvSpPr>
          <p:nvPr>
            <p:ph type="title" idx="3"/>
          </p:nvPr>
        </p:nvSpPr>
        <p:spPr>
          <a:xfrm>
            <a:off x="1338239" y="5318600"/>
            <a:ext cx="2727600" cy="500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None/>
              <a:defRPr sz="1400">
                <a:solidFill>
                  <a:schemeClr val="lt1"/>
                </a:solidFill>
              </a:defRPr>
            </a:lvl1pPr>
            <a:lvl2pPr lvl="1" algn="r" rtl="0">
              <a:spcBef>
                <a:spcPts val="0"/>
              </a:spcBef>
              <a:spcAft>
                <a:spcPts val="0"/>
              </a:spcAft>
              <a:buClr>
                <a:schemeClr val="lt1"/>
              </a:buClr>
              <a:buSzPts val="4200"/>
              <a:buNone/>
              <a:defRPr sz="4200">
                <a:solidFill>
                  <a:schemeClr val="lt1"/>
                </a:solidFill>
              </a:defRPr>
            </a:lvl2pPr>
            <a:lvl3pPr lvl="2" algn="r" rtl="0">
              <a:spcBef>
                <a:spcPts val="0"/>
              </a:spcBef>
              <a:spcAft>
                <a:spcPts val="0"/>
              </a:spcAft>
              <a:buClr>
                <a:schemeClr val="lt1"/>
              </a:buClr>
              <a:buSzPts val="4200"/>
              <a:buNone/>
              <a:defRPr sz="4200">
                <a:solidFill>
                  <a:schemeClr val="lt1"/>
                </a:solidFill>
              </a:defRPr>
            </a:lvl3pPr>
            <a:lvl4pPr lvl="3" algn="r" rtl="0">
              <a:spcBef>
                <a:spcPts val="0"/>
              </a:spcBef>
              <a:spcAft>
                <a:spcPts val="0"/>
              </a:spcAft>
              <a:buClr>
                <a:schemeClr val="lt1"/>
              </a:buClr>
              <a:buSzPts val="4200"/>
              <a:buNone/>
              <a:defRPr sz="4200">
                <a:solidFill>
                  <a:schemeClr val="lt1"/>
                </a:solidFill>
              </a:defRPr>
            </a:lvl4pPr>
            <a:lvl5pPr lvl="4" algn="r" rtl="0">
              <a:spcBef>
                <a:spcPts val="0"/>
              </a:spcBef>
              <a:spcAft>
                <a:spcPts val="0"/>
              </a:spcAft>
              <a:buClr>
                <a:schemeClr val="lt1"/>
              </a:buClr>
              <a:buSzPts val="4200"/>
              <a:buNone/>
              <a:defRPr sz="4200">
                <a:solidFill>
                  <a:schemeClr val="lt1"/>
                </a:solidFill>
              </a:defRPr>
            </a:lvl5pPr>
            <a:lvl6pPr lvl="5" algn="r" rtl="0">
              <a:spcBef>
                <a:spcPts val="0"/>
              </a:spcBef>
              <a:spcAft>
                <a:spcPts val="0"/>
              </a:spcAft>
              <a:buClr>
                <a:schemeClr val="lt1"/>
              </a:buClr>
              <a:buSzPts val="4200"/>
              <a:buNone/>
              <a:defRPr sz="4200">
                <a:solidFill>
                  <a:schemeClr val="lt1"/>
                </a:solidFill>
              </a:defRPr>
            </a:lvl6pPr>
            <a:lvl7pPr lvl="6" algn="r" rtl="0">
              <a:spcBef>
                <a:spcPts val="0"/>
              </a:spcBef>
              <a:spcAft>
                <a:spcPts val="0"/>
              </a:spcAft>
              <a:buClr>
                <a:schemeClr val="lt1"/>
              </a:buClr>
              <a:buSzPts val="4200"/>
              <a:buNone/>
              <a:defRPr sz="4200">
                <a:solidFill>
                  <a:schemeClr val="lt1"/>
                </a:solidFill>
              </a:defRPr>
            </a:lvl7pPr>
            <a:lvl8pPr lvl="7" algn="r" rtl="0">
              <a:spcBef>
                <a:spcPts val="0"/>
              </a:spcBef>
              <a:spcAft>
                <a:spcPts val="0"/>
              </a:spcAft>
              <a:buClr>
                <a:schemeClr val="lt1"/>
              </a:buClr>
              <a:buSzPts val="4200"/>
              <a:buNone/>
              <a:defRPr sz="4200">
                <a:solidFill>
                  <a:schemeClr val="lt1"/>
                </a:solidFill>
              </a:defRPr>
            </a:lvl8pPr>
            <a:lvl9pPr lvl="8" algn="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7" name="Google Shape;127;p28"/>
          <p:cNvSpPr txBox="1">
            <a:spLocks noGrp="1"/>
          </p:cNvSpPr>
          <p:nvPr>
            <p:ph type="subTitle" idx="4"/>
          </p:nvPr>
        </p:nvSpPr>
        <p:spPr>
          <a:xfrm>
            <a:off x="1338239" y="4456235"/>
            <a:ext cx="2727600" cy="8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28" name="Google Shape;128;p28"/>
          <p:cNvSpPr txBox="1">
            <a:spLocks noGrp="1"/>
          </p:cNvSpPr>
          <p:nvPr>
            <p:ph type="title" idx="5"/>
          </p:nvPr>
        </p:nvSpPr>
        <p:spPr>
          <a:xfrm>
            <a:off x="5078163" y="3146433"/>
            <a:ext cx="2727600" cy="50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9" name="Google Shape;129;p28"/>
          <p:cNvSpPr txBox="1">
            <a:spLocks noGrp="1"/>
          </p:cNvSpPr>
          <p:nvPr>
            <p:ph type="subTitle" idx="6"/>
          </p:nvPr>
        </p:nvSpPr>
        <p:spPr>
          <a:xfrm>
            <a:off x="5078163" y="2284068"/>
            <a:ext cx="27276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30" name="Google Shape;130;p28"/>
          <p:cNvSpPr txBox="1">
            <a:spLocks noGrp="1"/>
          </p:cNvSpPr>
          <p:nvPr>
            <p:ph type="title" idx="7"/>
          </p:nvPr>
        </p:nvSpPr>
        <p:spPr>
          <a:xfrm>
            <a:off x="5078163" y="5318600"/>
            <a:ext cx="2727600" cy="50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31" name="Google Shape;131;p28"/>
          <p:cNvSpPr txBox="1">
            <a:spLocks noGrp="1"/>
          </p:cNvSpPr>
          <p:nvPr>
            <p:ph type="subTitle" idx="8"/>
          </p:nvPr>
        </p:nvSpPr>
        <p:spPr>
          <a:xfrm>
            <a:off x="5078163" y="4456235"/>
            <a:ext cx="27276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187251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ext">
  <p:cSld name="Title + Text">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9"/>
          <p:cNvSpPr txBox="1">
            <a:spLocks noGrp="1"/>
          </p:cNvSpPr>
          <p:nvPr>
            <p:ph type="subTitle" idx="1"/>
          </p:nvPr>
        </p:nvSpPr>
        <p:spPr>
          <a:xfrm>
            <a:off x="581705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
        <p:nvSpPr>
          <p:cNvPr id="134" name="Google Shape;134;p29"/>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429096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ext 1">
  <p:cSld name="Title + Text 1">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37" name="Google Shape;137;p30"/>
          <p:cNvSpPr txBox="1">
            <a:spLocks noGrp="1"/>
          </p:cNvSpPr>
          <p:nvPr>
            <p:ph type="subTitle" idx="1"/>
          </p:nvPr>
        </p:nvSpPr>
        <p:spPr>
          <a:xfrm>
            <a:off x="93850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10424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7" name="Google Shape;17;p4"/>
          <p:cNvSpPr txBox="1">
            <a:spLocks noGrp="1"/>
          </p:cNvSpPr>
          <p:nvPr>
            <p:ph type="body" idx="1"/>
          </p:nvPr>
        </p:nvSpPr>
        <p:spPr>
          <a:xfrm>
            <a:off x="938500" y="2212367"/>
            <a:ext cx="4946400" cy="36812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Clr>
                <a:schemeClr val="lt1"/>
              </a:buClr>
              <a:buSzPts val="1400"/>
              <a:buChar char="●"/>
              <a:defRPr sz="1400">
                <a:solidFill>
                  <a:schemeClr val="lt1"/>
                </a:solidFill>
              </a:defRPr>
            </a:lvl1pPr>
            <a:lvl2pPr marL="914377" lvl="1" indent="-317492">
              <a:spcBef>
                <a:spcPts val="1600"/>
              </a:spcBef>
              <a:spcAft>
                <a:spcPts val="0"/>
              </a:spcAft>
              <a:buClr>
                <a:schemeClr val="lt1"/>
              </a:buClr>
              <a:buSzPts val="1400"/>
              <a:buChar char="○"/>
              <a:defRPr>
                <a:solidFill>
                  <a:schemeClr val="lt1"/>
                </a:solidFill>
              </a:defRPr>
            </a:lvl2pPr>
            <a:lvl3pPr marL="1371566" lvl="2" indent="-317492">
              <a:spcBef>
                <a:spcPts val="1600"/>
              </a:spcBef>
              <a:spcAft>
                <a:spcPts val="0"/>
              </a:spcAft>
              <a:buClr>
                <a:schemeClr val="lt1"/>
              </a:buClr>
              <a:buSzPts val="1400"/>
              <a:buChar char="■"/>
              <a:defRPr>
                <a:solidFill>
                  <a:schemeClr val="lt1"/>
                </a:solidFill>
              </a:defRPr>
            </a:lvl3pPr>
            <a:lvl4pPr marL="1828754" lvl="3" indent="-317492">
              <a:spcBef>
                <a:spcPts val="1600"/>
              </a:spcBef>
              <a:spcAft>
                <a:spcPts val="0"/>
              </a:spcAft>
              <a:buClr>
                <a:schemeClr val="lt1"/>
              </a:buClr>
              <a:buSzPts val="1400"/>
              <a:buChar char="●"/>
              <a:defRPr>
                <a:solidFill>
                  <a:schemeClr val="lt1"/>
                </a:solidFill>
              </a:defRPr>
            </a:lvl4pPr>
            <a:lvl5pPr marL="2285943" lvl="4" indent="-317492">
              <a:spcBef>
                <a:spcPts val="1600"/>
              </a:spcBef>
              <a:spcAft>
                <a:spcPts val="0"/>
              </a:spcAft>
              <a:buClr>
                <a:schemeClr val="lt1"/>
              </a:buClr>
              <a:buSzPts val="1400"/>
              <a:buChar char="○"/>
              <a:defRPr>
                <a:solidFill>
                  <a:schemeClr val="lt1"/>
                </a:solidFill>
              </a:defRPr>
            </a:lvl5pPr>
            <a:lvl6pPr marL="2743131" lvl="5" indent="-317492">
              <a:spcBef>
                <a:spcPts val="1600"/>
              </a:spcBef>
              <a:spcAft>
                <a:spcPts val="0"/>
              </a:spcAft>
              <a:buClr>
                <a:schemeClr val="lt1"/>
              </a:buClr>
              <a:buSzPts val="1400"/>
              <a:buChar char="■"/>
              <a:defRPr>
                <a:solidFill>
                  <a:schemeClr val="lt1"/>
                </a:solidFill>
              </a:defRPr>
            </a:lvl6pPr>
            <a:lvl7pPr marL="3200320" lvl="6" indent="-317492">
              <a:spcBef>
                <a:spcPts val="1600"/>
              </a:spcBef>
              <a:spcAft>
                <a:spcPts val="0"/>
              </a:spcAft>
              <a:buClr>
                <a:schemeClr val="lt1"/>
              </a:buClr>
              <a:buSzPts val="1400"/>
              <a:buChar char="●"/>
              <a:defRPr>
                <a:solidFill>
                  <a:schemeClr val="lt1"/>
                </a:solidFill>
              </a:defRPr>
            </a:lvl7pPr>
            <a:lvl8pPr marL="3657509" lvl="7" indent="-317492">
              <a:spcBef>
                <a:spcPts val="1600"/>
              </a:spcBef>
              <a:spcAft>
                <a:spcPts val="0"/>
              </a:spcAft>
              <a:buClr>
                <a:schemeClr val="lt1"/>
              </a:buClr>
              <a:buSzPts val="1400"/>
              <a:buChar char="○"/>
              <a:defRPr>
                <a:solidFill>
                  <a:schemeClr val="lt1"/>
                </a:solidFill>
              </a:defRPr>
            </a:lvl8pPr>
            <a:lvl9pPr marL="4114697" lvl="8" indent="-317492">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229064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ext 2">
  <p:cSld name="Title + Text 2">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40" name="Google Shape;140;p31"/>
          <p:cNvSpPr txBox="1">
            <a:spLocks noGrp="1"/>
          </p:cNvSpPr>
          <p:nvPr>
            <p:ph type="subTitle" idx="1"/>
          </p:nvPr>
        </p:nvSpPr>
        <p:spPr>
          <a:xfrm>
            <a:off x="581705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10440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p:cSld name="One Column">
    <p:bg>
      <p:bgPr>
        <a:blipFill>
          <a:blip r:embed="rId2">
            <a:alphaModFix/>
          </a:blip>
          <a:stretch>
            <a:fillRect/>
          </a:stretch>
        </a:blipFill>
        <a:effectLst/>
      </p:bgPr>
    </p:bg>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2062800" y="3256067"/>
            <a:ext cx="5018400" cy="79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43" name="Google Shape;143;p32"/>
          <p:cNvSpPr txBox="1">
            <a:spLocks noGrp="1"/>
          </p:cNvSpPr>
          <p:nvPr>
            <p:ph type="subTitle" idx="1"/>
          </p:nvPr>
        </p:nvSpPr>
        <p:spPr>
          <a:xfrm>
            <a:off x="2896500" y="4521767"/>
            <a:ext cx="3351000" cy="15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4086916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blipFill>
          <a:blip r:embed="rId2">
            <a:alphaModFix/>
          </a:blip>
          <a:stretch>
            <a:fillRect/>
          </a:stretch>
        </a:blipFill>
        <a:effectLst/>
      </p:bgPr>
    </p:bg>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xfrm>
            <a:off x="924871" y="1013833"/>
            <a:ext cx="3068700" cy="79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46" name="Google Shape;146;p33"/>
          <p:cNvSpPr txBox="1">
            <a:spLocks noGrp="1"/>
          </p:cNvSpPr>
          <p:nvPr>
            <p:ph type="subTitle" idx="1"/>
          </p:nvPr>
        </p:nvSpPr>
        <p:spPr>
          <a:xfrm>
            <a:off x="924875" y="2245700"/>
            <a:ext cx="3305400" cy="14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a:t>Click to edit Master subtitle style</a:t>
            </a:r>
            <a:endParaRPr/>
          </a:p>
        </p:txBody>
      </p:sp>
      <p:sp>
        <p:nvSpPr>
          <p:cNvPr id="147" name="Google Shape;147;p33"/>
          <p:cNvSpPr txBox="1"/>
          <p:nvPr/>
        </p:nvSpPr>
        <p:spPr>
          <a:xfrm>
            <a:off x="924875" y="4760000"/>
            <a:ext cx="3305400" cy="889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accent1"/>
                </a:solidFill>
                <a:latin typeface="Montserrat Medium"/>
                <a:ea typeface="Montserrat Medium"/>
                <a:cs typeface="Montserrat Medium"/>
                <a:sym typeface="Montserrat Medium"/>
              </a:rPr>
              <a:t>CREDITS: This presentation template was created by </a:t>
            </a:r>
            <a:r>
              <a:rPr lang="en" sz="1000">
                <a:solidFill>
                  <a:schemeClr val="accent1"/>
                </a:solidFill>
                <a:uFill>
                  <a:noFill/>
                </a:uFill>
                <a:latin typeface="Montserrat Medium"/>
                <a:ea typeface="Montserrat Medium"/>
                <a:cs typeface="Montserrat Medium"/>
                <a:sym typeface="Montserrat Medium"/>
                <a:hlinkClick r:id="rId3">
                  <a:extLst>
                    <a:ext uri="{A12FA001-AC4F-418D-AE19-62706E023703}">
                      <ahyp:hlinkClr xmlns:ahyp="http://schemas.microsoft.com/office/drawing/2018/hyperlinkcolor" val="tx"/>
                    </a:ext>
                  </a:extLst>
                </a:hlinkClick>
              </a:rPr>
              <a:t>Slidesgo</a:t>
            </a:r>
            <a:r>
              <a:rPr lang="en" sz="1000">
                <a:solidFill>
                  <a:schemeClr val="accent1"/>
                </a:solidFill>
                <a:latin typeface="Montserrat Medium"/>
                <a:ea typeface="Montserrat Medium"/>
                <a:cs typeface="Montserrat Medium"/>
                <a:sym typeface="Montserrat Medium"/>
              </a:rPr>
              <a:t>, including icons by </a:t>
            </a:r>
            <a:r>
              <a:rPr lang="en" sz="1000">
                <a:solidFill>
                  <a:schemeClr val="accent1"/>
                </a:solidFill>
                <a:uFill>
                  <a:noFill/>
                </a:uFill>
                <a:latin typeface="Montserrat Medium"/>
                <a:ea typeface="Montserrat Medium"/>
                <a:cs typeface="Montserrat Medium"/>
                <a:sym typeface="Montserrat Medium"/>
                <a:hlinkClick r:id="rId4">
                  <a:extLst>
                    <a:ext uri="{A12FA001-AC4F-418D-AE19-62706E023703}">
                      <ahyp:hlinkClr xmlns:ahyp="http://schemas.microsoft.com/office/drawing/2018/hyperlinkcolor" val="tx"/>
                    </a:ext>
                  </a:extLst>
                </a:hlinkClick>
              </a:rPr>
              <a:t>Flaticon</a:t>
            </a:r>
            <a:r>
              <a:rPr lang="en" sz="1000">
                <a:solidFill>
                  <a:schemeClr val="accent1"/>
                </a:solidFill>
                <a:latin typeface="Montserrat Medium"/>
                <a:ea typeface="Montserrat Medium"/>
                <a:cs typeface="Montserrat Medium"/>
                <a:sym typeface="Montserrat Medium"/>
              </a:rPr>
              <a:t>, and infographics &amp; images by </a:t>
            </a:r>
            <a:r>
              <a:rPr lang="en" sz="1000">
                <a:solidFill>
                  <a:schemeClr val="accent1"/>
                </a:solidFill>
                <a:uFill>
                  <a:noFill/>
                </a:uFill>
                <a:latin typeface="Montserrat Medium"/>
                <a:ea typeface="Montserrat Medium"/>
                <a:cs typeface="Montserrat Medium"/>
                <a:sym typeface="Montserrat Medium"/>
                <a:hlinkClick r:id="rId5">
                  <a:extLst>
                    <a:ext uri="{A12FA001-AC4F-418D-AE19-62706E023703}">
                      <ahyp:hlinkClr xmlns:ahyp="http://schemas.microsoft.com/office/drawing/2018/hyperlinkcolor" val="tx"/>
                    </a:ext>
                  </a:extLst>
                </a:hlinkClick>
              </a:rPr>
              <a:t>Freepik</a:t>
            </a:r>
            <a:r>
              <a:rPr lang="en" sz="1000">
                <a:solidFill>
                  <a:schemeClr val="accent1"/>
                </a:solidFill>
                <a:latin typeface="Montserrat Medium"/>
                <a:ea typeface="Montserrat Medium"/>
                <a:cs typeface="Montserrat Medium"/>
                <a:sym typeface="Montserrat Medium"/>
              </a:rPr>
              <a:t>. </a:t>
            </a:r>
            <a:endParaRPr sz="1000">
              <a:solidFill>
                <a:schemeClr val="accent1"/>
              </a:solidFill>
              <a:latin typeface="Montserrat Medium"/>
              <a:ea typeface="Montserrat Medium"/>
              <a:cs typeface="Montserrat Medium"/>
              <a:sym typeface="Montserrat Medium"/>
            </a:endParaRPr>
          </a:p>
          <a:p>
            <a:pPr marL="0" lvl="0" indent="0" algn="l" rtl="0">
              <a:spcBef>
                <a:spcPts val="300"/>
              </a:spcBef>
              <a:spcAft>
                <a:spcPts val="0"/>
              </a:spcAft>
              <a:buNone/>
            </a:pPr>
            <a:endParaRPr sz="1000">
              <a:solidFill>
                <a:schemeClr val="accent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977932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34"/>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50" name="Google Shape;150;p34"/>
          <p:cNvSpPr txBox="1">
            <a:spLocks noGrp="1"/>
          </p:cNvSpPr>
          <p:nvPr>
            <p:ph type="body" idx="1"/>
          </p:nvPr>
        </p:nvSpPr>
        <p:spPr>
          <a:xfrm>
            <a:off x="938500" y="2212367"/>
            <a:ext cx="49464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2627571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list">
  <p:cSld name="Title + list">
    <p:bg>
      <p:bgPr>
        <a:blipFill>
          <a:blip r:embed="rId2">
            <a:alphaModFix/>
          </a:blip>
          <a:stretch>
            <a:fillRect/>
          </a:stretch>
        </a:blipFill>
        <a:effectLst/>
      </p:bgPr>
    </p:bg>
    <p:spTree>
      <p:nvGrpSpPr>
        <p:cNvPr id="1" name="Shape 151"/>
        <p:cNvGrpSpPr/>
        <p:nvPr/>
      </p:nvGrpSpPr>
      <p:grpSpPr>
        <a:xfrm>
          <a:off x="0" y="0"/>
          <a:ext cx="0" cy="0"/>
          <a:chOff x="0" y="0"/>
          <a:chExt cx="0" cy="0"/>
        </a:xfrm>
      </p:grpSpPr>
      <p:sp>
        <p:nvSpPr>
          <p:cNvPr id="152" name="Google Shape;152;p3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53" name="Google Shape;153;p35"/>
          <p:cNvSpPr txBox="1">
            <a:spLocks noGrp="1"/>
          </p:cNvSpPr>
          <p:nvPr>
            <p:ph type="body" idx="1"/>
          </p:nvPr>
        </p:nvSpPr>
        <p:spPr>
          <a:xfrm>
            <a:off x="5037526"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447796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12/30/2025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1436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57"/>
        <p:cNvGrpSpPr/>
        <p:nvPr/>
      </p:nvGrpSpPr>
      <p:grpSpPr>
        <a:xfrm>
          <a:off x="0" y="0"/>
          <a:ext cx="0" cy="0"/>
          <a:chOff x="0" y="0"/>
          <a:chExt cx="0" cy="0"/>
        </a:xfrm>
      </p:grpSpPr>
    </p:spTree>
    <p:extLst>
      <p:ext uri="{BB962C8B-B14F-4D97-AF65-F5344CB8AC3E}">
        <p14:creationId xmlns:p14="http://schemas.microsoft.com/office/powerpoint/2010/main" val="3793962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txBody>
            <a:bodyPr/>
            <a:lstStyle/>
            <a:p>
              <a:endParaRPr lang="en-US"/>
            </a:p>
          </p:txBody>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txBody>
            <a:bodyPr/>
            <a:lstStyle/>
            <a:p>
              <a:endParaRPr lang="en-US"/>
            </a:p>
          </p:txBody>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txBody>
            <a:bodyPr/>
            <a:lstStyle/>
            <a:p>
              <a:endParaRPr lang="en-US"/>
            </a:p>
          </p:txBody>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txBody>
            <a:bodyPr/>
            <a:lstStyle/>
            <a:p>
              <a:endParaRPr lang="en-US"/>
            </a:p>
          </p:txBody>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txBody>
            <a:bodyPr/>
            <a:lstStyle/>
            <a:p>
              <a:endParaRPr lang="en-US"/>
            </a:p>
          </p:txBody>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B61BEF0D-F0BB-DE4B-95CE-6DB70DBA9567}" type="datetimeFigureOut">
              <a:rPr lang="en-US" smtClean="0"/>
              <a:pPr/>
              <a:t>12/30/2025</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D57F1E4F-1CFF-5643-939E-217C01CDF565}"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3662630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48A87A34-81AB-432B-8DAE-1953F412C126}" type="datetimeFigureOut">
              <a:rPr lang="en-US" smtClean="0"/>
              <a:t>12/30/2025</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43447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017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20" name="Google Shape;20;p5"/>
          <p:cNvSpPr txBox="1">
            <a:spLocks noGrp="1"/>
          </p:cNvSpPr>
          <p:nvPr>
            <p:ph type="body" idx="1"/>
          </p:nvPr>
        </p:nvSpPr>
        <p:spPr>
          <a:xfrm>
            <a:off x="938501"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21" name="Google Shape;21;p5"/>
          <p:cNvSpPr txBox="1">
            <a:spLocks noGrp="1"/>
          </p:cNvSpPr>
          <p:nvPr>
            <p:ph type="body" idx="2"/>
          </p:nvPr>
        </p:nvSpPr>
        <p:spPr>
          <a:xfrm>
            <a:off x="5037526"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29836174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7643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5383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04185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039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3749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57772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03034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26228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8070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011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2473972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4516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8277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80622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385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337175" y="1729500"/>
            <a:ext cx="2837400" cy="1670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26" name="Google Shape;26;p7"/>
          <p:cNvSpPr txBox="1">
            <a:spLocks noGrp="1"/>
          </p:cNvSpPr>
          <p:nvPr>
            <p:ph type="body" idx="1"/>
          </p:nvPr>
        </p:nvSpPr>
        <p:spPr>
          <a:xfrm>
            <a:off x="5337175" y="3458500"/>
            <a:ext cx="2837400" cy="1670000"/>
          </a:xfrm>
          <a:prstGeom prst="rect">
            <a:avLst/>
          </a:prstGeom>
        </p:spPr>
        <p:txBody>
          <a:bodyPr spcFirstLastPara="1" wrap="square" lIns="91425" tIns="91425" rIns="91425" bIns="91425" anchor="t" anchorCtr="0">
            <a:noAutofit/>
          </a:bodyPr>
          <a:lstStyle>
            <a:lvl1pPr marL="457189" lvl="0" indent="-330192" rtl="0">
              <a:spcBef>
                <a:spcPts val="0"/>
              </a:spcBef>
              <a:spcAft>
                <a:spcPts val="0"/>
              </a:spcAft>
              <a:buClr>
                <a:schemeClr val="lt1"/>
              </a:buClr>
              <a:buSzPts val="1600"/>
              <a:buChar char="●"/>
              <a:defRPr sz="1600">
                <a:solidFill>
                  <a:schemeClr val="lt1"/>
                </a:solidFill>
              </a:defRPr>
            </a:lvl1pPr>
            <a:lvl2pPr marL="914377" lvl="1" indent="-330192" rtl="0">
              <a:spcBef>
                <a:spcPts val="1600"/>
              </a:spcBef>
              <a:spcAft>
                <a:spcPts val="0"/>
              </a:spcAft>
              <a:buClr>
                <a:schemeClr val="lt1"/>
              </a:buClr>
              <a:buSzPts val="1600"/>
              <a:buChar char="○"/>
              <a:defRPr sz="1600">
                <a:solidFill>
                  <a:schemeClr val="lt1"/>
                </a:solidFill>
              </a:defRPr>
            </a:lvl2pPr>
            <a:lvl3pPr marL="1371566" lvl="2" indent="-330192" rtl="0">
              <a:spcBef>
                <a:spcPts val="1600"/>
              </a:spcBef>
              <a:spcAft>
                <a:spcPts val="0"/>
              </a:spcAft>
              <a:buClr>
                <a:schemeClr val="lt1"/>
              </a:buClr>
              <a:buSzPts val="1600"/>
              <a:buChar char="■"/>
              <a:defRPr sz="1600">
                <a:solidFill>
                  <a:schemeClr val="lt1"/>
                </a:solidFill>
              </a:defRPr>
            </a:lvl3pPr>
            <a:lvl4pPr marL="1828754" lvl="3" indent="-330192" rtl="0">
              <a:spcBef>
                <a:spcPts val="1600"/>
              </a:spcBef>
              <a:spcAft>
                <a:spcPts val="0"/>
              </a:spcAft>
              <a:buClr>
                <a:schemeClr val="lt1"/>
              </a:buClr>
              <a:buSzPts val="1600"/>
              <a:buChar char="●"/>
              <a:defRPr sz="1600">
                <a:solidFill>
                  <a:schemeClr val="lt1"/>
                </a:solidFill>
              </a:defRPr>
            </a:lvl4pPr>
            <a:lvl5pPr marL="2285943" lvl="4" indent="-330192" rtl="0">
              <a:spcBef>
                <a:spcPts val="1600"/>
              </a:spcBef>
              <a:spcAft>
                <a:spcPts val="0"/>
              </a:spcAft>
              <a:buClr>
                <a:schemeClr val="lt1"/>
              </a:buClr>
              <a:buSzPts val="1600"/>
              <a:buChar char="○"/>
              <a:defRPr sz="1600">
                <a:solidFill>
                  <a:schemeClr val="lt1"/>
                </a:solidFill>
              </a:defRPr>
            </a:lvl5pPr>
            <a:lvl6pPr marL="2743131" lvl="5" indent="-330192" rtl="0">
              <a:spcBef>
                <a:spcPts val="1600"/>
              </a:spcBef>
              <a:spcAft>
                <a:spcPts val="0"/>
              </a:spcAft>
              <a:buClr>
                <a:schemeClr val="lt1"/>
              </a:buClr>
              <a:buSzPts val="1600"/>
              <a:buChar char="■"/>
              <a:defRPr sz="1600">
                <a:solidFill>
                  <a:schemeClr val="lt1"/>
                </a:solidFill>
              </a:defRPr>
            </a:lvl6pPr>
            <a:lvl7pPr marL="3200320" lvl="6" indent="-330192" rtl="0">
              <a:spcBef>
                <a:spcPts val="1600"/>
              </a:spcBef>
              <a:spcAft>
                <a:spcPts val="0"/>
              </a:spcAft>
              <a:buClr>
                <a:schemeClr val="lt1"/>
              </a:buClr>
              <a:buSzPts val="1600"/>
              <a:buChar char="●"/>
              <a:defRPr sz="1600">
                <a:solidFill>
                  <a:schemeClr val="lt1"/>
                </a:solidFill>
              </a:defRPr>
            </a:lvl7pPr>
            <a:lvl8pPr marL="3657509" lvl="7" indent="-330192" rtl="0">
              <a:spcBef>
                <a:spcPts val="1600"/>
              </a:spcBef>
              <a:spcAft>
                <a:spcPts val="0"/>
              </a:spcAft>
              <a:buClr>
                <a:schemeClr val="lt1"/>
              </a:buClr>
              <a:buSzPts val="1600"/>
              <a:buChar char="○"/>
              <a:defRPr sz="1600">
                <a:solidFill>
                  <a:schemeClr val="lt1"/>
                </a:solidFill>
              </a:defRPr>
            </a:lvl8pPr>
            <a:lvl9pPr marL="4114697" lvl="8" indent="-330192" rtl="0">
              <a:spcBef>
                <a:spcPts val="1600"/>
              </a:spcBef>
              <a:spcAft>
                <a:spcPts val="1600"/>
              </a:spcAft>
              <a:buClr>
                <a:schemeClr val="lt1"/>
              </a:buClr>
              <a:buSzPts val="1600"/>
              <a:buChar char="■"/>
              <a:defRPr sz="1600">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174431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929478" y="581577"/>
            <a:ext cx="2746500" cy="5454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r>
              <a:rPr lang="en-US"/>
              <a:t>Click to edit Master title style</a:t>
            </a:r>
            <a:endParaRPr/>
          </a:p>
        </p:txBody>
      </p:sp>
      <p:pic>
        <p:nvPicPr>
          <p:cNvPr id="29" name="Google Shape;29;p8"/>
          <p:cNvPicPr preferRelativeResize="0"/>
          <p:nvPr/>
        </p:nvPicPr>
        <p:blipFill>
          <a:blip r:embed="rId3">
            <a:alphaModFix/>
          </a:blip>
          <a:stretch>
            <a:fillRect/>
          </a:stretch>
        </p:blipFill>
        <p:spPr>
          <a:xfrm rot="5400000">
            <a:off x="2007834" y="1032702"/>
            <a:ext cx="10168735" cy="2883799"/>
          </a:xfrm>
          <a:prstGeom prst="rect">
            <a:avLst/>
          </a:prstGeom>
          <a:noFill/>
          <a:ln>
            <a:noFill/>
          </a:ln>
        </p:spPr>
      </p:pic>
      <p:pic>
        <p:nvPicPr>
          <p:cNvPr id="30" name="Google Shape;30;p8"/>
          <p:cNvPicPr preferRelativeResize="0"/>
          <p:nvPr/>
        </p:nvPicPr>
        <p:blipFill>
          <a:blip r:embed="rId3">
            <a:alphaModFix/>
          </a:blip>
          <a:stretch>
            <a:fillRect/>
          </a:stretch>
        </p:blipFill>
        <p:spPr>
          <a:xfrm rot="5400000" flipH="1">
            <a:off x="3270782" y="117499"/>
            <a:ext cx="12413063" cy="3520275"/>
          </a:xfrm>
          <a:prstGeom prst="rect">
            <a:avLst/>
          </a:prstGeom>
          <a:noFill/>
          <a:ln>
            <a:noFill/>
          </a:ln>
        </p:spPr>
      </p:pic>
    </p:spTree>
    <p:extLst>
      <p:ext uri="{BB962C8B-B14F-4D97-AF65-F5344CB8AC3E}">
        <p14:creationId xmlns:p14="http://schemas.microsoft.com/office/powerpoint/2010/main" val="24265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subTitle" idx="1"/>
          </p:nvPr>
        </p:nvSpPr>
        <p:spPr>
          <a:xfrm>
            <a:off x="938500" y="2359433"/>
            <a:ext cx="2871600" cy="164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r>
              <a:rPr lang="en-US"/>
              <a:t>Click to edit Master subtitle style</a:t>
            </a:r>
            <a:endParaRPr/>
          </a:p>
        </p:txBody>
      </p:sp>
      <p:sp>
        <p:nvSpPr>
          <p:cNvPr id="33" name="Google Shape;33;p9"/>
          <p:cNvSpPr txBox="1">
            <a:spLocks noGrp="1"/>
          </p:cNvSpPr>
          <p:nvPr>
            <p:ph type="body" idx="2"/>
          </p:nvPr>
        </p:nvSpPr>
        <p:spPr>
          <a:xfrm>
            <a:off x="4703375" y="1212800"/>
            <a:ext cx="3468900" cy="4432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Clr>
                <a:schemeClr val="lt1"/>
              </a:buClr>
              <a:buSzPts val="1400"/>
              <a:buChar char="●"/>
              <a:defRPr sz="1400">
                <a:solidFill>
                  <a:schemeClr val="lt1"/>
                </a:solidFill>
              </a:defRPr>
            </a:lvl1pPr>
            <a:lvl2pPr marL="914377" lvl="1" indent="-317492">
              <a:spcBef>
                <a:spcPts val="1600"/>
              </a:spcBef>
              <a:spcAft>
                <a:spcPts val="0"/>
              </a:spcAft>
              <a:buClr>
                <a:schemeClr val="lt1"/>
              </a:buClr>
              <a:buSzPts val="1400"/>
              <a:buChar char="○"/>
              <a:defRPr>
                <a:solidFill>
                  <a:schemeClr val="lt1"/>
                </a:solidFill>
              </a:defRPr>
            </a:lvl2pPr>
            <a:lvl3pPr marL="1371566" lvl="2" indent="-317492">
              <a:spcBef>
                <a:spcPts val="1600"/>
              </a:spcBef>
              <a:spcAft>
                <a:spcPts val="0"/>
              </a:spcAft>
              <a:buClr>
                <a:schemeClr val="lt1"/>
              </a:buClr>
              <a:buSzPts val="1400"/>
              <a:buChar char="■"/>
              <a:defRPr>
                <a:solidFill>
                  <a:schemeClr val="lt1"/>
                </a:solidFill>
              </a:defRPr>
            </a:lvl3pPr>
            <a:lvl4pPr marL="1828754" lvl="3" indent="-317492">
              <a:spcBef>
                <a:spcPts val="1600"/>
              </a:spcBef>
              <a:spcAft>
                <a:spcPts val="0"/>
              </a:spcAft>
              <a:buClr>
                <a:schemeClr val="lt1"/>
              </a:buClr>
              <a:buSzPts val="1400"/>
              <a:buChar char="●"/>
              <a:defRPr>
                <a:solidFill>
                  <a:schemeClr val="lt1"/>
                </a:solidFill>
              </a:defRPr>
            </a:lvl4pPr>
            <a:lvl5pPr marL="2285943" lvl="4" indent="-317492">
              <a:spcBef>
                <a:spcPts val="1600"/>
              </a:spcBef>
              <a:spcAft>
                <a:spcPts val="0"/>
              </a:spcAft>
              <a:buClr>
                <a:schemeClr val="lt1"/>
              </a:buClr>
              <a:buSzPts val="1400"/>
              <a:buChar char="○"/>
              <a:defRPr>
                <a:solidFill>
                  <a:schemeClr val="lt1"/>
                </a:solidFill>
              </a:defRPr>
            </a:lvl5pPr>
            <a:lvl6pPr marL="2743131" lvl="5" indent="-317492">
              <a:spcBef>
                <a:spcPts val="1600"/>
              </a:spcBef>
              <a:spcAft>
                <a:spcPts val="0"/>
              </a:spcAft>
              <a:buClr>
                <a:schemeClr val="lt1"/>
              </a:buClr>
              <a:buSzPts val="1400"/>
              <a:buChar char="■"/>
              <a:defRPr>
                <a:solidFill>
                  <a:schemeClr val="lt1"/>
                </a:solidFill>
              </a:defRPr>
            </a:lvl6pPr>
            <a:lvl7pPr marL="3200320" lvl="6" indent="-317492">
              <a:spcBef>
                <a:spcPts val="1600"/>
              </a:spcBef>
              <a:spcAft>
                <a:spcPts val="0"/>
              </a:spcAft>
              <a:buClr>
                <a:schemeClr val="lt1"/>
              </a:buClr>
              <a:buSzPts val="1400"/>
              <a:buChar char="●"/>
              <a:defRPr>
                <a:solidFill>
                  <a:schemeClr val="lt1"/>
                </a:solidFill>
              </a:defRPr>
            </a:lvl7pPr>
            <a:lvl8pPr marL="3657509" lvl="7" indent="-317492">
              <a:spcBef>
                <a:spcPts val="1600"/>
              </a:spcBef>
              <a:spcAft>
                <a:spcPts val="0"/>
              </a:spcAft>
              <a:buClr>
                <a:schemeClr val="lt1"/>
              </a:buClr>
              <a:buSzPts val="1400"/>
              <a:buChar char="○"/>
              <a:defRPr>
                <a:solidFill>
                  <a:schemeClr val="lt1"/>
                </a:solidFill>
              </a:defRPr>
            </a:lvl8pPr>
            <a:lvl9pPr marL="4114697" lvl="8" indent="-317492">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34" name="Google Shape;34;p9"/>
          <p:cNvSpPr txBox="1">
            <a:spLocks noGrp="1"/>
          </p:cNvSpPr>
          <p:nvPr>
            <p:ph type="title"/>
          </p:nvPr>
        </p:nvSpPr>
        <p:spPr>
          <a:xfrm>
            <a:off x="938500" y="593367"/>
            <a:ext cx="32238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23668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42748031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4007590010"/>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 id="2147483740" r:id="rId35"/>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54"/>
        <p:cNvGrpSpPr/>
        <p:nvPr/>
      </p:nvGrpSpPr>
      <p:grpSpPr>
        <a:xfrm>
          <a:off x="0" y="0"/>
          <a:ext cx="0" cy="0"/>
          <a:chOff x="0" y="0"/>
          <a:chExt cx="0" cy="0"/>
        </a:xfrm>
      </p:grpSpPr>
      <p:sp>
        <p:nvSpPr>
          <p:cNvPr id="155" name="Google Shape;155;p36"/>
          <p:cNvSpPr txBox="1">
            <a:spLocks noGrp="1"/>
          </p:cNvSpPr>
          <p:nvPr>
            <p:ph type="title"/>
          </p:nvPr>
        </p:nvSpPr>
        <p:spPr>
          <a:xfrm>
            <a:off x="1068101"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56" name="Google Shape;156;p36"/>
          <p:cNvSpPr txBox="1">
            <a:spLocks noGrp="1"/>
          </p:cNvSpPr>
          <p:nvPr>
            <p:ph type="body" idx="1"/>
          </p:nvPr>
        </p:nvSpPr>
        <p:spPr>
          <a:xfrm>
            <a:off x="1068101"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599757697"/>
      </p:ext>
    </p:extLst>
  </p:cSld>
  <p:clrMap bg1="lt1" tx1="dk1" bg2="dk2" tx2="lt2" accent1="accent1" accent2="accent2" accent3="accent3" accent4="accent4" accent5="accent5" accent6="accent6" hlink="hlink" folHlink="folHlink"/>
  <p:sldLayoutIdLst>
    <p:sldLayoutId id="2147483742"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txBody>
            <a:bodyPr/>
            <a:lstStyle/>
            <a:p>
              <a:endParaRPr lang="en-US"/>
            </a:p>
          </p:txBody>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txBody>
            <a:bodyPr/>
            <a:lstStyle/>
            <a:p>
              <a:endParaRPr lang="en-US"/>
            </a:p>
          </p:txBody>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txBody>
            <a:bodyPr/>
            <a:lstStyle/>
            <a:p>
              <a:endParaRPr lang="en-US"/>
            </a:p>
          </p:txBody>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txBody>
            <a:bodyPr/>
            <a:lstStyle/>
            <a:p>
              <a:endParaRPr lang="en-US"/>
            </a:p>
          </p:txBody>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txBody>
            <a:bodyPr/>
            <a:lstStyle/>
            <a:p>
              <a:endParaRPr lang="en-US"/>
            </a:p>
          </p:txBody>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txBody>
            <a:bodyPr/>
            <a:lstStyle/>
            <a:p>
              <a:endParaRPr lang="en-US"/>
            </a:p>
          </p:txBody>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12/30/2025</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68306450"/>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38872-79B8-ED8A-4532-14DE7B863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D8040F-5E4E-3F6C-890F-01CB6FF78E22}"/>
              </a:ext>
            </a:extLst>
          </p:cNvPr>
          <p:cNvSpPr>
            <a:spLocks noGrp="1"/>
          </p:cNvSpPr>
          <p:nvPr>
            <p:ph type="ctrTitle"/>
          </p:nvPr>
        </p:nvSpPr>
        <p:spPr>
          <a:xfrm>
            <a:off x="1196452" y="826276"/>
            <a:ext cx="6751097" cy="1938992"/>
          </a:xfrm>
        </p:spPr>
        <p:txBody>
          <a:bodyPr anchor="t" anchorCtr="0">
            <a:spAutoFit/>
          </a:bodyPr>
          <a:lstStyle/>
          <a:p>
            <a:pPr>
              <a:lnSpc>
                <a:spcPct val="100000"/>
              </a:lnSpc>
            </a:pPr>
            <a:r>
              <a:rPr lang="en-US" sz="6000" b="1" dirty="0"/>
              <a:t>Three Parts Of A Christian’s Life</a:t>
            </a:r>
          </a:p>
        </p:txBody>
      </p:sp>
      <p:sp>
        <p:nvSpPr>
          <p:cNvPr id="3" name="Subtitle 2">
            <a:extLst>
              <a:ext uri="{FF2B5EF4-FFF2-40B4-BE49-F238E27FC236}">
                <a16:creationId xmlns:a16="http://schemas.microsoft.com/office/drawing/2014/main" id="{4F7FBC16-CDDE-2E38-A81B-5F2C3A04597A}"/>
              </a:ext>
            </a:extLst>
          </p:cNvPr>
          <p:cNvSpPr>
            <a:spLocks noGrp="1"/>
          </p:cNvSpPr>
          <p:nvPr>
            <p:ph type="subTitle" idx="1"/>
          </p:nvPr>
        </p:nvSpPr>
        <p:spPr>
          <a:xfrm>
            <a:off x="1196452" y="2982551"/>
            <a:ext cx="6751097" cy="646331"/>
          </a:xfrm>
        </p:spPr>
        <p:txBody>
          <a:bodyPr>
            <a:spAutoFit/>
          </a:bodyPr>
          <a:lstStyle/>
          <a:p>
            <a:r>
              <a:rPr lang="en-US" sz="3600" b="1" dirty="0"/>
              <a:t>II Timothy 4:6-8</a:t>
            </a:r>
          </a:p>
        </p:txBody>
      </p:sp>
    </p:spTree>
    <p:extLst>
      <p:ext uri="{BB962C8B-B14F-4D97-AF65-F5344CB8AC3E}">
        <p14:creationId xmlns:p14="http://schemas.microsoft.com/office/powerpoint/2010/main" val="145995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914400" y="1371600"/>
            <a:ext cx="8229600" cy="5509200"/>
          </a:xfrm>
        </p:spPr>
        <p:txBody>
          <a:bodyPr wrap="square" anchor="t" anchorCtr="0">
            <a:spAutoFit/>
          </a:bodyPr>
          <a:lstStyle/>
          <a:p>
            <a:pPr marL="0" indent="0">
              <a:spcBef>
                <a:spcPts val="0"/>
              </a:spcBef>
              <a:spcAft>
                <a:spcPts val="0"/>
              </a:spcAft>
              <a:buClr>
                <a:schemeClr val="bg1"/>
              </a:buClr>
              <a:buSzPct val="100000"/>
              <a:buNone/>
            </a:pPr>
            <a:r>
              <a:rPr lang="en-US" sz="3200" b="1" dirty="0">
                <a:solidFill>
                  <a:schemeClr val="tx1"/>
                </a:solidFill>
                <a:cs typeface="Arial" panose="020B0604020202020204" pitchFamily="34" charset="0"/>
              </a:rPr>
              <a:t>Repent of your sins</a:t>
            </a:r>
          </a:p>
          <a:p>
            <a:pPr lvl="1">
              <a:spcBef>
                <a:spcPts val="0"/>
              </a:spcBef>
              <a:spcAft>
                <a:spcPts val="0"/>
              </a:spcAft>
              <a:buClr>
                <a:schemeClr val="tx1"/>
              </a:buClr>
              <a:buSzPct val="100000"/>
              <a:buFont typeface="Arial" panose="020B0604020202020204" pitchFamily="34" charset="0"/>
              <a:buChar char="•"/>
            </a:pPr>
            <a:r>
              <a:rPr lang="en-US" sz="3200" dirty="0">
                <a:solidFill>
                  <a:schemeClr val="tx1"/>
                </a:solidFill>
                <a:cs typeface="Arial" panose="020B0604020202020204" pitchFamily="34" charset="0"/>
              </a:rPr>
              <a:t>Acts 3:19 – “Repent therefore, and turn again, that your sins may be blotted out”</a:t>
            </a:r>
            <a:endParaRPr lang="en-US" sz="3200" b="1" dirty="0">
              <a:solidFill>
                <a:schemeClr val="tx1"/>
              </a:solidFill>
              <a:cs typeface="Arial" panose="020B0604020202020204" pitchFamily="34" charset="0"/>
            </a:endParaRPr>
          </a:p>
          <a:p>
            <a:pPr marL="0" indent="0">
              <a:spcBef>
                <a:spcPts val="0"/>
              </a:spcBef>
              <a:spcAft>
                <a:spcPts val="0"/>
              </a:spcAft>
              <a:buClr>
                <a:schemeClr val="bg1"/>
              </a:buClr>
              <a:buSzPct val="100000"/>
              <a:buNone/>
            </a:pPr>
            <a:endParaRPr lang="en-US" sz="3200" b="1" dirty="0">
              <a:solidFill>
                <a:schemeClr val="tx1"/>
              </a:solidFill>
              <a:cs typeface="Arial" panose="020B0604020202020204" pitchFamily="34" charset="0"/>
            </a:endParaRPr>
          </a:p>
          <a:p>
            <a:pPr marL="0" indent="0">
              <a:spcBef>
                <a:spcPts val="0"/>
              </a:spcBef>
              <a:spcAft>
                <a:spcPts val="0"/>
              </a:spcAft>
              <a:buClr>
                <a:schemeClr val="bg1"/>
              </a:buClr>
              <a:buSzPct val="100000"/>
              <a:buNone/>
            </a:pPr>
            <a:r>
              <a:rPr lang="en-US" sz="3200" b="1" dirty="0">
                <a:solidFill>
                  <a:schemeClr val="tx1"/>
                </a:solidFill>
                <a:cs typeface="Arial" panose="020B0604020202020204" pitchFamily="34" charset="0"/>
              </a:rPr>
              <a:t>Confess that Jesus is the Son of God</a:t>
            </a:r>
          </a:p>
          <a:p>
            <a:pPr lvl="1">
              <a:spcBef>
                <a:spcPts val="0"/>
              </a:spcBef>
              <a:spcAft>
                <a:spcPts val="0"/>
              </a:spcAft>
              <a:buClr>
                <a:schemeClr val="tx1"/>
              </a:buClr>
              <a:buSzPct val="100000"/>
            </a:pPr>
            <a:r>
              <a:rPr lang="en-US" sz="3200" dirty="0">
                <a:solidFill>
                  <a:schemeClr val="tx1"/>
                </a:solidFill>
                <a:cs typeface="Arial" panose="020B0604020202020204" pitchFamily="34" charset="0"/>
              </a:rPr>
              <a:t>Romans 10:9-10 – “because, if you confess with your mouth that Jesus is Lord and believe in your heart that God raised him from the dead, you will be saved. For with the heart one believes and is justified, and  with the mouth one confesses and is saved”</a:t>
            </a:r>
          </a:p>
        </p:txBody>
      </p:sp>
      <p:sp>
        <p:nvSpPr>
          <p:cNvPr id="5" name="Title 1">
            <a:extLst>
              <a:ext uri="{FF2B5EF4-FFF2-40B4-BE49-F238E27FC236}">
                <a16:creationId xmlns:a16="http://schemas.microsoft.com/office/drawing/2014/main" id="{7230796B-917C-6E4A-E02F-BD880AC0C628}"/>
              </a:ext>
            </a:extLst>
          </p:cNvPr>
          <p:cNvSpPr>
            <a:spLocks noGrp="1"/>
          </p:cNvSpPr>
          <p:nvPr>
            <p:ph type="title"/>
          </p:nvPr>
        </p:nvSpPr>
        <p:spPr>
          <a:xfrm>
            <a:off x="914400" y="457200"/>
            <a:ext cx="7772400" cy="830997"/>
          </a:xfrm>
        </p:spPr>
        <p:txBody>
          <a:bodyPr wrap="square" anchor="t" anchorCtr="0">
            <a:spAutoFit/>
          </a:bodyPr>
          <a:lstStyle/>
          <a:p>
            <a:pPr algn="l"/>
            <a:r>
              <a:rPr lang="en-US" sz="4800" b="1" cap="none" dirty="0">
                <a:solidFill>
                  <a:schemeClr val="tx1"/>
                </a:solidFill>
              </a:rPr>
              <a:t>Obeying The Gospel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0BCEB-E1D9-6F25-E3B2-57EFD099543E}"/>
            </a:ext>
          </a:extLst>
        </p:cNvPr>
        <p:cNvGrpSpPr/>
        <p:nvPr/>
      </p:nvGrpSpPr>
      <p:grpSpPr>
        <a:xfrm>
          <a:off x="0" y="0"/>
          <a:ext cx="0" cy="0"/>
          <a:chOff x="0" y="0"/>
          <a:chExt cx="0" cy="0"/>
        </a:xfrm>
      </p:grpSpPr>
      <p:sp>
        <p:nvSpPr>
          <p:cNvPr id="11266" name="Text Box 5">
            <a:extLst>
              <a:ext uri="{FF2B5EF4-FFF2-40B4-BE49-F238E27FC236}">
                <a16:creationId xmlns:a16="http://schemas.microsoft.com/office/drawing/2014/main" id="{99973782-D4DF-71D9-1C5E-384371641B29}"/>
              </a:ext>
            </a:extLst>
          </p:cNvPr>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a:extLst>
              <a:ext uri="{FF2B5EF4-FFF2-40B4-BE49-F238E27FC236}">
                <a16:creationId xmlns:a16="http://schemas.microsoft.com/office/drawing/2014/main" id="{ADD0C020-66B2-EF30-4C08-A47914CB231C}"/>
              </a:ext>
            </a:extLst>
          </p:cNvPr>
          <p:cNvSpPr>
            <a:spLocks noGrp="1" noChangeArrowheads="1"/>
          </p:cNvSpPr>
          <p:nvPr>
            <p:ph type="body" idx="1"/>
          </p:nvPr>
        </p:nvSpPr>
        <p:spPr>
          <a:xfrm>
            <a:off x="914399" y="1371600"/>
            <a:ext cx="8229601" cy="5531386"/>
          </a:xfrm>
        </p:spPr>
        <p:txBody>
          <a:bodyPr wrap="square" anchor="t" anchorCtr="0">
            <a:spAutoFit/>
          </a:bodyPr>
          <a:lstStyle/>
          <a:p>
            <a:pPr marL="0" indent="0">
              <a:lnSpc>
                <a:spcPct val="80000"/>
              </a:lnSpc>
              <a:spcBef>
                <a:spcPts val="0"/>
              </a:spcBef>
              <a:buClrTx/>
              <a:buSzPct val="100000"/>
              <a:buNone/>
            </a:pPr>
            <a:r>
              <a:rPr lang="en-US" sz="3200" b="1" dirty="0">
                <a:solidFill>
                  <a:schemeClr val="tx1"/>
                </a:solidFill>
                <a:cs typeface="Arial" panose="020B0604020202020204" pitchFamily="34" charset="0"/>
              </a:rPr>
              <a:t>Be immersed in water</a:t>
            </a:r>
          </a:p>
          <a:p>
            <a:pPr lvl="1">
              <a:lnSpc>
                <a:spcPct val="80000"/>
              </a:lnSpc>
              <a:spcBef>
                <a:spcPts val="0"/>
              </a:spcBef>
              <a:buSzPct val="100000"/>
            </a:pPr>
            <a:r>
              <a:rPr lang="en-US" sz="3200" dirty="0">
                <a:solidFill>
                  <a:schemeClr val="tx1"/>
                </a:solidFill>
                <a:cs typeface="Arial" panose="020B0604020202020204" pitchFamily="34" charset="0"/>
              </a:rPr>
              <a:t> Acts 2:38 – “Repent and be baptized every one of you in the name of Jesus Christ for the forgiveness of your sins, and you will receive the gift of the Holy Spirit.”</a:t>
            </a:r>
          </a:p>
          <a:p>
            <a:pPr lvl="1">
              <a:lnSpc>
                <a:spcPct val="80000"/>
              </a:lnSpc>
              <a:spcBef>
                <a:spcPts val="0"/>
              </a:spcBef>
              <a:buClrTx/>
              <a:buSzPct val="100000"/>
              <a:buFont typeface="Arial" panose="020B0604020202020204" pitchFamily="34" charset="0"/>
              <a:buChar char="•"/>
            </a:pPr>
            <a:endParaRPr lang="en-US" sz="3200" dirty="0">
              <a:solidFill>
                <a:schemeClr val="tx1"/>
              </a:solidFill>
              <a:cs typeface="Arial" panose="020B0604020202020204" pitchFamily="34" charset="0"/>
            </a:endParaRPr>
          </a:p>
          <a:p>
            <a:pPr marL="0" indent="0">
              <a:lnSpc>
                <a:spcPct val="80000"/>
              </a:lnSpc>
              <a:spcBef>
                <a:spcPts val="0"/>
              </a:spcBef>
              <a:buClrTx/>
              <a:buSzPct val="100000"/>
              <a:buNone/>
            </a:pPr>
            <a:r>
              <a:rPr lang="en-US" sz="3200" b="1" dirty="0">
                <a:solidFill>
                  <a:schemeClr val="tx1"/>
                </a:solidFill>
                <a:cs typeface="Arial" panose="020B0604020202020204" pitchFamily="34" charset="0"/>
              </a:rPr>
              <a:t>Remain faithful</a:t>
            </a:r>
          </a:p>
          <a:p>
            <a:pPr lvl="1">
              <a:lnSpc>
                <a:spcPct val="80000"/>
              </a:lnSpc>
              <a:spcBef>
                <a:spcPts val="0"/>
              </a:spcBef>
              <a:buSzPct val="100000"/>
            </a:pPr>
            <a:r>
              <a:rPr lang="en-US" sz="3200" dirty="0">
                <a:solidFill>
                  <a:schemeClr val="tx1"/>
                </a:solidFill>
                <a:cs typeface="Arial" panose="020B0604020202020204" pitchFamily="34" charset="0"/>
              </a:rPr>
              <a:t>I Corinthians 15:1-2 – “Now I would remind you, brothers, of the gospel I preached to you, which you received, in which you stand and by which you are being saved if you hold fast to the word I preached to you – unless you believed in vain”</a:t>
            </a:r>
          </a:p>
        </p:txBody>
      </p:sp>
      <p:sp>
        <p:nvSpPr>
          <p:cNvPr id="5" name="Title 1">
            <a:extLst>
              <a:ext uri="{FF2B5EF4-FFF2-40B4-BE49-F238E27FC236}">
                <a16:creationId xmlns:a16="http://schemas.microsoft.com/office/drawing/2014/main" id="{08A82332-F5C3-AC32-B4F6-B6E4BDF5FF5C}"/>
              </a:ext>
            </a:extLst>
          </p:cNvPr>
          <p:cNvSpPr>
            <a:spLocks noGrp="1"/>
          </p:cNvSpPr>
          <p:nvPr>
            <p:ph type="title"/>
          </p:nvPr>
        </p:nvSpPr>
        <p:spPr>
          <a:xfrm>
            <a:off x="914400" y="457200"/>
            <a:ext cx="7772400" cy="830997"/>
          </a:xfrm>
        </p:spPr>
        <p:txBody>
          <a:bodyPr wrap="square" anchor="t" anchorCtr="0">
            <a:spAutoFit/>
          </a:bodyPr>
          <a:lstStyle/>
          <a:p>
            <a:pPr algn="l"/>
            <a:r>
              <a:rPr lang="en-US" sz="4800" b="1" cap="none" dirty="0">
                <a:solidFill>
                  <a:schemeClr val="tx1"/>
                </a:solidFill>
              </a:rPr>
              <a:t>Obeying The Gospel</a:t>
            </a:r>
          </a:p>
        </p:txBody>
      </p:sp>
    </p:spTree>
    <p:extLst>
      <p:ext uri="{BB962C8B-B14F-4D97-AF65-F5344CB8AC3E}">
        <p14:creationId xmlns:p14="http://schemas.microsoft.com/office/powerpoint/2010/main" val="402098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C01F-2C41-D744-DC45-92CB9CBB3652}"/>
              </a:ext>
            </a:extLst>
          </p:cNvPr>
          <p:cNvSpPr>
            <a:spLocks noGrp="1"/>
          </p:cNvSpPr>
          <p:nvPr>
            <p:ph type="title"/>
          </p:nvPr>
        </p:nvSpPr>
        <p:spPr>
          <a:xfrm>
            <a:off x="914400" y="457200"/>
            <a:ext cx="7765321" cy="707886"/>
          </a:xfrm>
        </p:spPr>
        <p:txBody>
          <a:bodyPr>
            <a:spAutoFit/>
          </a:bodyPr>
          <a:lstStyle/>
          <a:p>
            <a:pPr algn="l"/>
            <a:r>
              <a:rPr lang="en-US" b="1" dirty="0"/>
              <a:t>The Beginning – A Transition</a:t>
            </a:r>
          </a:p>
        </p:txBody>
      </p:sp>
      <p:sp>
        <p:nvSpPr>
          <p:cNvPr id="3" name="Content Placeholder 2">
            <a:extLst>
              <a:ext uri="{FF2B5EF4-FFF2-40B4-BE49-F238E27FC236}">
                <a16:creationId xmlns:a16="http://schemas.microsoft.com/office/drawing/2014/main" id="{9FD39E5C-7792-9462-300B-58DE8BC8D222}"/>
              </a:ext>
            </a:extLst>
          </p:cNvPr>
          <p:cNvSpPr>
            <a:spLocks noGrp="1"/>
          </p:cNvSpPr>
          <p:nvPr>
            <p:ph idx="1"/>
          </p:nvPr>
        </p:nvSpPr>
        <p:spPr>
          <a:xfrm>
            <a:off x="914400" y="1371600"/>
            <a:ext cx="7772400" cy="3970318"/>
          </a:xfrm>
        </p:spPr>
        <p:txBody>
          <a:bodyPr anchor="t" anchorCtr="0">
            <a:spAutoFit/>
          </a:bodyPr>
          <a:lstStyle/>
          <a:p>
            <a:pPr>
              <a:spcBef>
                <a:spcPts val="0"/>
              </a:spcBef>
              <a:spcAft>
                <a:spcPts val="0"/>
              </a:spcAft>
            </a:pPr>
            <a:r>
              <a:rPr lang="en-US" sz="2800" dirty="0"/>
              <a:t>John 1:9-13 – “he gave the right to become children of God”</a:t>
            </a:r>
          </a:p>
          <a:p>
            <a:pPr>
              <a:spcBef>
                <a:spcPts val="0"/>
              </a:spcBef>
              <a:spcAft>
                <a:spcPts val="0"/>
              </a:spcAft>
            </a:pPr>
            <a:r>
              <a:rPr lang="en-US" sz="2800" dirty="0"/>
              <a:t>John 3:1-7 – “unless one is born again, he cannot see the kingdom of God … You must be born again”</a:t>
            </a:r>
          </a:p>
          <a:p>
            <a:pPr>
              <a:spcBef>
                <a:spcPts val="0"/>
              </a:spcBef>
              <a:spcAft>
                <a:spcPts val="0"/>
              </a:spcAft>
            </a:pPr>
            <a:r>
              <a:rPr lang="en-US" sz="2800" dirty="0"/>
              <a:t>II Corinthians 5:17 – “if anyone is in Christ, he is a new creation”</a:t>
            </a:r>
          </a:p>
          <a:p>
            <a:pPr>
              <a:spcBef>
                <a:spcPts val="0"/>
              </a:spcBef>
              <a:spcAft>
                <a:spcPts val="0"/>
              </a:spcAft>
            </a:pPr>
            <a:r>
              <a:rPr lang="en-US" sz="2800" dirty="0"/>
              <a:t>I Peter 1:3-5, 22-25 – “he has caused us to be born again … you have been born again”</a:t>
            </a:r>
          </a:p>
        </p:txBody>
      </p:sp>
    </p:spTree>
    <p:extLst>
      <p:ext uri="{BB962C8B-B14F-4D97-AF65-F5344CB8AC3E}">
        <p14:creationId xmlns:p14="http://schemas.microsoft.com/office/powerpoint/2010/main" val="129319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4B543-176A-BF80-94B3-01ED21C942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72C9BE-342A-03DE-CCAA-5A50DF73A886}"/>
              </a:ext>
            </a:extLst>
          </p:cNvPr>
          <p:cNvSpPr>
            <a:spLocks noGrp="1"/>
          </p:cNvSpPr>
          <p:nvPr>
            <p:ph type="title"/>
          </p:nvPr>
        </p:nvSpPr>
        <p:spPr>
          <a:xfrm>
            <a:off x="914400" y="457200"/>
            <a:ext cx="7765321" cy="707886"/>
          </a:xfrm>
        </p:spPr>
        <p:txBody>
          <a:bodyPr>
            <a:spAutoFit/>
          </a:bodyPr>
          <a:lstStyle/>
          <a:p>
            <a:pPr algn="l"/>
            <a:r>
              <a:rPr lang="en-US" b="1" dirty="0"/>
              <a:t>Life Itself – Action</a:t>
            </a:r>
            <a:endParaRPr lang="en-US" sz="3600" b="1" dirty="0"/>
          </a:p>
        </p:txBody>
      </p:sp>
      <p:sp>
        <p:nvSpPr>
          <p:cNvPr id="3" name="Content Placeholder 2">
            <a:extLst>
              <a:ext uri="{FF2B5EF4-FFF2-40B4-BE49-F238E27FC236}">
                <a16:creationId xmlns:a16="http://schemas.microsoft.com/office/drawing/2014/main" id="{2F90C419-BB5F-47BC-03F5-3CD218619444}"/>
              </a:ext>
            </a:extLst>
          </p:cNvPr>
          <p:cNvSpPr>
            <a:spLocks noGrp="1"/>
          </p:cNvSpPr>
          <p:nvPr>
            <p:ph idx="1"/>
          </p:nvPr>
        </p:nvSpPr>
        <p:spPr>
          <a:xfrm>
            <a:off x="914400" y="1371600"/>
            <a:ext cx="7765322" cy="3302443"/>
          </a:xfrm>
        </p:spPr>
        <p:txBody>
          <a:bodyPr anchor="t" anchorCtr="0">
            <a:spAutoFit/>
          </a:bodyPr>
          <a:lstStyle/>
          <a:p>
            <a:pPr marL="0" indent="0">
              <a:buNone/>
            </a:pPr>
            <a:r>
              <a:rPr lang="en-US" sz="3200" b="1" dirty="0"/>
              <a:t>A Battle</a:t>
            </a:r>
            <a:endParaRPr lang="en-US" sz="2800" b="1" dirty="0"/>
          </a:p>
          <a:p>
            <a:pPr lvl="1"/>
            <a:r>
              <a:rPr lang="en-US" sz="2800" dirty="0"/>
              <a:t>Ephesians 6:10-20 – “Put on the whole armor of God”</a:t>
            </a:r>
          </a:p>
          <a:p>
            <a:pPr marL="0" indent="0">
              <a:buNone/>
            </a:pPr>
            <a:r>
              <a:rPr lang="en-US" sz="3200" b="1" dirty="0"/>
              <a:t>A Race</a:t>
            </a:r>
            <a:endParaRPr lang="en-US" sz="2800" b="1" dirty="0"/>
          </a:p>
          <a:p>
            <a:pPr lvl="1"/>
            <a:r>
              <a:rPr lang="en-US" sz="2800" dirty="0"/>
              <a:t>Hebrews 12:1-2 – “… let us run with endurance the race that is set before us”</a:t>
            </a:r>
          </a:p>
        </p:txBody>
      </p:sp>
    </p:spTree>
    <p:extLst>
      <p:ext uri="{BB962C8B-B14F-4D97-AF65-F5344CB8AC3E}">
        <p14:creationId xmlns:p14="http://schemas.microsoft.com/office/powerpoint/2010/main" val="149471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749DB-C8B6-6A6D-E391-45B9EA613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539019-9DF1-14AC-551C-979F1BAA243F}"/>
              </a:ext>
            </a:extLst>
          </p:cNvPr>
          <p:cNvSpPr>
            <a:spLocks noGrp="1"/>
          </p:cNvSpPr>
          <p:nvPr>
            <p:ph type="title"/>
          </p:nvPr>
        </p:nvSpPr>
        <p:spPr>
          <a:xfrm>
            <a:off x="914400" y="457200"/>
            <a:ext cx="7765321" cy="707886"/>
          </a:xfrm>
        </p:spPr>
        <p:txBody>
          <a:bodyPr>
            <a:spAutoFit/>
          </a:bodyPr>
          <a:lstStyle/>
          <a:p>
            <a:pPr algn="l"/>
            <a:r>
              <a:rPr lang="en-US" b="1" dirty="0"/>
              <a:t>Life Itself – Action</a:t>
            </a:r>
            <a:endParaRPr lang="en-US" sz="3600" b="1" dirty="0"/>
          </a:p>
        </p:txBody>
      </p:sp>
      <p:sp>
        <p:nvSpPr>
          <p:cNvPr id="3" name="Content Placeholder 2">
            <a:extLst>
              <a:ext uri="{FF2B5EF4-FFF2-40B4-BE49-F238E27FC236}">
                <a16:creationId xmlns:a16="http://schemas.microsoft.com/office/drawing/2014/main" id="{073BD66F-82EC-CE9F-3E40-648B9D4DE370}"/>
              </a:ext>
            </a:extLst>
          </p:cNvPr>
          <p:cNvSpPr>
            <a:spLocks noGrp="1"/>
          </p:cNvSpPr>
          <p:nvPr>
            <p:ph idx="1"/>
          </p:nvPr>
        </p:nvSpPr>
        <p:spPr>
          <a:xfrm>
            <a:off x="914400" y="1371600"/>
            <a:ext cx="7765322" cy="5352234"/>
          </a:xfrm>
        </p:spPr>
        <p:txBody>
          <a:bodyPr anchor="t" anchorCtr="0">
            <a:spAutoFit/>
          </a:bodyPr>
          <a:lstStyle/>
          <a:p>
            <a:pPr marL="0" indent="0">
              <a:buNone/>
            </a:pPr>
            <a:r>
              <a:rPr lang="en-US" sz="3200" b="1" dirty="0"/>
              <a:t>A Building</a:t>
            </a:r>
            <a:endParaRPr lang="en-US" sz="2800" b="1" dirty="0"/>
          </a:p>
          <a:p>
            <a:pPr lvl="1"/>
            <a:r>
              <a:rPr lang="en-US" sz="2800" dirty="0"/>
              <a:t>Luke 14:28-30 – “… sit down and count the cost”</a:t>
            </a:r>
          </a:p>
          <a:p>
            <a:pPr lvl="1"/>
            <a:r>
              <a:rPr lang="en-US" sz="2800" dirty="0"/>
              <a:t>I Corinthians 3:11-15 – “… no one can lay a foundation other than that which is laid”</a:t>
            </a:r>
          </a:p>
          <a:p>
            <a:pPr lvl="1"/>
            <a:r>
              <a:rPr lang="en-US" sz="2800" dirty="0"/>
              <a:t>Matthew 7:24-25 – “… built his house on the rock”</a:t>
            </a:r>
          </a:p>
          <a:p>
            <a:pPr marL="0" indent="0">
              <a:buNone/>
            </a:pPr>
            <a:r>
              <a:rPr lang="en-US" sz="3200" b="1" dirty="0"/>
              <a:t>A Laying Up Of  Treasure</a:t>
            </a:r>
            <a:endParaRPr lang="en-US" sz="2800" b="1" dirty="0"/>
          </a:p>
          <a:p>
            <a:pPr lvl="1"/>
            <a:r>
              <a:rPr lang="en-US" sz="2800" dirty="0"/>
              <a:t>Matthew 6:19-21 – “… lay up for yourselves treasures in heaven”</a:t>
            </a:r>
          </a:p>
        </p:txBody>
      </p:sp>
    </p:spTree>
    <p:extLst>
      <p:ext uri="{BB962C8B-B14F-4D97-AF65-F5344CB8AC3E}">
        <p14:creationId xmlns:p14="http://schemas.microsoft.com/office/powerpoint/2010/main" val="139836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66180-D73B-A139-8938-8E60E1DF8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E9F48-F326-8AB4-59FA-512FBC327FF2}"/>
              </a:ext>
            </a:extLst>
          </p:cNvPr>
          <p:cNvSpPr>
            <a:spLocks noGrp="1"/>
          </p:cNvSpPr>
          <p:nvPr>
            <p:ph type="title"/>
          </p:nvPr>
        </p:nvSpPr>
        <p:spPr>
          <a:xfrm>
            <a:off x="914400" y="457200"/>
            <a:ext cx="7765321" cy="707886"/>
          </a:xfrm>
        </p:spPr>
        <p:txBody>
          <a:bodyPr anchor="t" anchorCtr="0">
            <a:spAutoFit/>
          </a:bodyPr>
          <a:lstStyle/>
          <a:p>
            <a:pPr algn="l"/>
            <a:r>
              <a:rPr lang="en-US" b="1" dirty="0"/>
              <a:t>An ending</a:t>
            </a:r>
            <a:endParaRPr lang="en-US" sz="3600" b="1" dirty="0"/>
          </a:p>
        </p:txBody>
      </p:sp>
      <p:sp>
        <p:nvSpPr>
          <p:cNvPr id="3" name="Content Placeholder 2">
            <a:extLst>
              <a:ext uri="{FF2B5EF4-FFF2-40B4-BE49-F238E27FC236}">
                <a16:creationId xmlns:a16="http://schemas.microsoft.com/office/drawing/2014/main" id="{A883EA7F-6B82-FC19-3349-94769A1503C2}"/>
              </a:ext>
            </a:extLst>
          </p:cNvPr>
          <p:cNvSpPr>
            <a:spLocks noGrp="1"/>
          </p:cNvSpPr>
          <p:nvPr>
            <p:ph idx="1"/>
          </p:nvPr>
        </p:nvSpPr>
        <p:spPr>
          <a:xfrm>
            <a:off x="914400" y="1371600"/>
            <a:ext cx="7765322" cy="5189113"/>
          </a:xfrm>
        </p:spPr>
        <p:txBody>
          <a:bodyPr anchor="t" anchorCtr="0">
            <a:spAutoFit/>
          </a:bodyPr>
          <a:lstStyle/>
          <a:p>
            <a:pPr marL="0" indent="0">
              <a:buNone/>
            </a:pPr>
            <a:r>
              <a:rPr lang="en-US" sz="3200" b="1" dirty="0"/>
              <a:t>Reward For The Faithful</a:t>
            </a:r>
            <a:endParaRPr lang="en-US" sz="2800" b="1" dirty="0"/>
          </a:p>
          <a:p>
            <a:pPr lvl="1"/>
            <a:r>
              <a:rPr lang="en-US" sz="2800" dirty="0"/>
              <a:t>Revelation 2:10-11 – “Be faithful unto death, and I will give you the crown of life”</a:t>
            </a:r>
          </a:p>
          <a:p>
            <a:pPr lvl="1"/>
            <a:r>
              <a:rPr lang="en-US" sz="2800" dirty="0"/>
              <a:t>Psalms 116:15 – “ Precious in the sight of the Lord is the death of his saints”</a:t>
            </a:r>
          </a:p>
          <a:p>
            <a:pPr marL="0" indent="0">
              <a:buNone/>
            </a:pPr>
            <a:r>
              <a:rPr lang="en-US" sz="3200" b="1" dirty="0"/>
              <a:t>Salvation As The Goal Of Our Faith</a:t>
            </a:r>
            <a:endParaRPr lang="en-US" sz="2800" b="1" dirty="0"/>
          </a:p>
          <a:p>
            <a:pPr lvl="1"/>
            <a:r>
              <a:rPr lang="en-US" sz="2800" dirty="0"/>
              <a:t>I Peter 1:3-9 – “… an inheritance that is imperishable, undefiled, and unfading, kept in heaven for you … obtaining the outcome of your faith, the salvation of your souls”</a:t>
            </a:r>
            <a:endParaRPr lang="en-US" sz="2800" u="sng" dirty="0"/>
          </a:p>
        </p:txBody>
      </p:sp>
    </p:spTree>
    <p:extLst>
      <p:ext uri="{BB962C8B-B14F-4D97-AF65-F5344CB8AC3E}">
        <p14:creationId xmlns:p14="http://schemas.microsoft.com/office/powerpoint/2010/main" val="335494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F8BF2-91C2-8B1A-041D-21BE21EDF99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B3706C-B645-E33A-CB3F-23121361F21D}"/>
              </a:ext>
            </a:extLst>
          </p:cNvPr>
          <p:cNvSpPr>
            <a:spLocks noGrp="1"/>
          </p:cNvSpPr>
          <p:nvPr>
            <p:ph idx="1"/>
          </p:nvPr>
        </p:nvSpPr>
        <p:spPr>
          <a:xfrm>
            <a:off x="679265" y="1371600"/>
            <a:ext cx="8464737" cy="5518434"/>
          </a:xfrm>
        </p:spPr>
        <p:txBody>
          <a:bodyPr wrap="square" anchor="t" anchorCtr="0">
            <a:spAutoFit/>
          </a:bodyPr>
          <a:lstStyle/>
          <a:p>
            <a:pPr marL="0" indent="0">
              <a:buNone/>
            </a:pPr>
            <a:r>
              <a:rPr lang="en-US" sz="3200" b="1" dirty="0"/>
              <a:t>Eternal Life Is A Promise</a:t>
            </a:r>
            <a:endParaRPr lang="en-US" sz="2800" b="1" dirty="0"/>
          </a:p>
          <a:p>
            <a:pPr lvl="1"/>
            <a:r>
              <a:rPr lang="en-US" sz="2800" dirty="0"/>
              <a:t>I John 2:24-25 – “… this is the promise that he made to us – eternal life”</a:t>
            </a:r>
          </a:p>
          <a:p>
            <a:pPr marL="0" indent="0">
              <a:buNone/>
            </a:pPr>
            <a:r>
              <a:rPr lang="en-US" sz="3200" b="1" dirty="0"/>
              <a:t>Fight And Finish In Order To Receive The Reward</a:t>
            </a:r>
            <a:endParaRPr lang="en-US" sz="2800" b="1" dirty="0"/>
          </a:p>
          <a:p>
            <a:pPr lvl="1"/>
            <a:r>
              <a:rPr lang="en-US" sz="2800" dirty="0"/>
              <a:t>II Timothy 4:6-8 – “I have fought the good fight, I have finished the race, I have kept the faith. Henceforth there is laid up for me the crown of righteousness, which the Lord, the righteous judge, will award to me on that Day, and not only to me but also to all who have loved his appearing.”</a:t>
            </a:r>
          </a:p>
        </p:txBody>
      </p:sp>
      <p:sp>
        <p:nvSpPr>
          <p:cNvPr id="4" name="Title 1">
            <a:extLst>
              <a:ext uri="{FF2B5EF4-FFF2-40B4-BE49-F238E27FC236}">
                <a16:creationId xmlns:a16="http://schemas.microsoft.com/office/drawing/2014/main" id="{551E3DE6-0CB1-4E18-BDBC-90546473FD19}"/>
              </a:ext>
            </a:extLst>
          </p:cNvPr>
          <p:cNvSpPr txBox="1">
            <a:spLocks/>
          </p:cNvSpPr>
          <p:nvPr/>
        </p:nvSpPr>
        <p:spPr>
          <a:xfrm>
            <a:off x="914400" y="457200"/>
            <a:ext cx="7765321" cy="707886"/>
          </a:xfrm>
          <a:prstGeom prst="rect">
            <a:avLst/>
          </a:prstGeom>
          <a:effectLst/>
        </p:spPr>
        <p:txBody>
          <a:bodyPr vert="horz" lIns="91440" tIns="45720" rIns="91440" bIns="45720" rtlCol="0" anchor="t" anchorCtr="0">
            <a:sp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buClrTx/>
              <a:buFontTx/>
            </a:pPr>
            <a:r>
              <a:rPr lang="en-US" b="1" dirty="0"/>
              <a:t>An ending</a:t>
            </a:r>
            <a:endParaRPr lang="en-US" sz="3600" b="1" dirty="0"/>
          </a:p>
        </p:txBody>
      </p:sp>
    </p:spTree>
    <p:extLst>
      <p:ext uri="{BB962C8B-B14F-4D97-AF65-F5344CB8AC3E}">
        <p14:creationId xmlns:p14="http://schemas.microsoft.com/office/powerpoint/2010/main" val="222293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9166B-54BE-6861-98A5-3240BD587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4CC858-1D5A-44C8-3E29-664538B41AA9}"/>
              </a:ext>
            </a:extLst>
          </p:cNvPr>
          <p:cNvSpPr>
            <a:spLocks noGrp="1"/>
          </p:cNvSpPr>
          <p:nvPr>
            <p:ph type="title"/>
          </p:nvPr>
        </p:nvSpPr>
        <p:spPr>
          <a:xfrm>
            <a:off x="914400" y="457200"/>
            <a:ext cx="7765321" cy="1323439"/>
          </a:xfrm>
        </p:spPr>
        <p:txBody>
          <a:bodyPr anchor="t" anchorCtr="0">
            <a:spAutoFit/>
          </a:bodyPr>
          <a:lstStyle/>
          <a:p>
            <a:pPr algn="l"/>
            <a:r>
              <a:rPr lang="en-US" b="1" dirty="0"/>
              <a:t>All parts of a Christian’s life must be observed in their proper order</a:t>
            </a:r>
            <a:endParaRPr lang="en-US" sz="2000" b="1" dirty="0"/>
          </a:p>
        </p:txBody>
      </p:sp>
      <p:sp>
        <p:nvSpPr>
          <p:cNvPr id="3" name="Content Placeholder 2">
            <a:extLst>
              <a:ext uri="{FF2B5EF4-FFF2-40B4-BE49-F238E27FC236}">
                <a16:creationId xmlns:a16="http://schemas.microsoft.com/office/drawing/2014/main" id="{F1D093DD-8002-D08D-F21B-414BFFD71640}"/>
              </a:ext>
            </a:extLst>
          </p:cNvPr>
          <p:cNvSpPr>
            <a:spLocks noGrp="1"/>
          </p:cNvSpPr>
          <p:nvPr>
            <p:ph idx="1"/>
          </p:nvPr>
        </p:nvSpPr>
        <p:spPr>
          <a:xfrm>
            <a:off x="685345" y="1862186"/>
            <a:ext cx="8367216" cy="4647426"/>
          </a:xfrm>
        </p:spPr>
        <p:txBody>
          <a:bodyPr wrap="square" anchor="t" anchorCtr="0">
            <a:spAutoFit/>
          </a:bodyPr>
          <a:lstStyle/>
          <a:p>
            <a:pPr marL="0" indent="0">
              <a:spcBef>
                <a:spcPts val="0"/>
              </a:spcBef>
              <a:spcAft>
                <a:spcPts val="0"/>
              </a:spcAft>
              <a:buNone/>
            </a:pPr>
            <a:r>
              <a:rPr lang="en-US" sz="3200" b="1" dirty="0"/>
              <a:t>A “good life” without being “born again” will not profit</a:t>
            </a:r>
            <a:endParaRPr lang="en-US" sz="2800" b="1" dirty="0"/>
          </a:p>
          <a:p>
            <a:pPr lvl="1">
              <a:spcBef>
                <a:spcPts val="0"/>
              </a:spcBef>
              <a:spcAft>
                <a:spcPts val="0"/>
              </a:spcAft>
            </a:pPr>
            <a:r>
              <a:rPr lang="en-US" sz="2800" dirty="0"/>
              <a:t>Matthew 7:21-23 – “Not everyone who says to me, ‘Lord, Lord,’ will enter the kingdom of heaven”</a:t>
            </a:r>
          </a:p>
          <a:p>
            <a:pPr marL="0" indent="0">
              <a:spcBef>
                <a:spcPts val="0"/>
              </a:spcBef>
              <a:spcAft>
                <a:spcPts val="0"/>
              </a:spcAft>
              <a:buNone/>
            </a:pPr>
            <a:r>
              <a:rPr lang="en-US" sz="3200" b="1" dirty="0"/>
              <a:t>Beginning life as a Christian without completing it will result in eternal disaster</a:t>
            </a:r>
            <a:endParaRPr lang="en-US" sz="2800" b="1" dirty="0"/>
          </a:p>
          <a:p>
            <a:pPr lvl="1">
              <a:spcBef>
                <a:spcPts val="0"/>
              </a:spcBef>
              <a:spcAft>
                <a:spcPts val="0"/>
              </a:spcAft>
            </a:pPr>
            <a:r>
              <a:rPr lang="en-US" sz="2800" dirty="0"/>
              <a:t>Hebrews 6:1-6 – “… it is impossible to restore again to repentance …”</a:t>
            </a:r>
          </a:p>
          <a:p>
            <a:pPr lvl="1">
              <a:spcBef>
                <a:spcPts val="0"/>
              </a:spcBef>
              <a:spcAft>
                <a:spcPts val="0"/>
              </a:spcAft>
            </a:pPr>
            <a:r>
              <a:rPr lang="en-US" sz="2800" dirty="0"/>
              <a:t>II Peter 1:5-11 – “… whoever lacks these qualities is so nearsighted that he is blind ”</a:t>
            </a:r>
          </a:p>
        </p:txBody>
      </p:sp>
    </p:spTree>
    <p:extLst>
      <p:ext uri="{BB962C8B-B14F-4D97-AF65-F5344CB8AC3E}">
        <p14:creationId xmlns:p14="http://schemas.microsoft.com/office/powerpoint/2010/main" val="165966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90431-65E9-9D44-EE8A-FBC0D68BB41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AB51F61-87CC-25B7-5E9A-6D02D0624A85}"/>
              </a:ext>
            </a:extLst>
          </p:cNvPr>
          <p:cNvSpPr txBox="1">
            <a:spLocks/>
          </p:cNvSpPr>
          <p:nvPr/>
        </p:nvSpPr>
        <p:spPr>
          <a:xfrm>
            <a:off x="1196452" y="1360978"/>
            <a:ext cx="6751097" cy="1569660"/>
          </a:xfrm>
          <a:prstGeom prst="rect">
            <a:avLst/>
          </a:prstGeom>
          <a:effectLst/>
        </p:spPr>
        <p:txBody>
          <a:bodyPr vert="horz" lIns="91440" tIns="45720" rIns="91440" bIns="45720" rtlCol="0" anchor="t" anchorCtr="0">
            <a:sp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Tx/>
              <a:buFontTx/>
            </a:pPr>
            <a:r>
              <a:rPr lang="en-US" sz="4800" b="1" dirty="0"/>
              <a:t>Have you started your life as a Christian?</a:t>
            </a:r>
          </a:p>
        </p:txBody>
      </p:sp>
      <p:sp>
        <p:nvSpPr>
          <p:cNvPr id="9" name="Subtitle 2">
            <a:extLst>
              <a:ext uri="{FF2B5EF4-FFF2-40B4-BE49-F238E27FC236}">
                <a16:creationId xmlns:a16="http://schemas.microsoft.com/office/drawing/2014/main" id="{B0B31C4D-D89F-23E7-DD88-460795D21162}"/>
              </a:ext>
            </a:extLst>
          </p:cNvPr>
          <p:cNvSpPr txBox="1">
            <a:spLocks/>
          </p:cNvSpPr>
          <p:nvPr/>
        </p:nvSpPr>
        <p:spPr>
          <a:xfrm>
            <a:off x="1196452" y="3312740"/>
            <a:ext cx="6751097" cy="1569660"/>
          </a:xfrm>
          <a:prstGeom prst="rect">
            <a:avLst/>
          </a:prstGeom>
        </p:spPr>
        <p:txBody>
          <a:bodyPr vert="horz" lIns="91440" tIns="45720" rIns="91440" bIns="45720" rtlCol="0" anchor="t" anchorCtr="0">
            <a:sp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spcBef>
                <a:spcPts val="0"/>
              </a:spcBef>
              <a:spcAft>
                <a:spcPts val="0"/>
              </a:spcAft>
              <a:buNone/>
            </a:pPr>
            <a:r>
              <a:rPr lang="en-US" sz="4800" b="1" dirty="0"/>
              <a:t>If Not</a:t>
            </a:r>
          </a:p>
          <a:p>
            <a:pPr marL="0" indent="0" algn="ctr">
              <a:spcBef>
                <a:spcPts val="0"/>
              </a:spcBef>
              <a:spcAft>
                <a:spcPts val="0"/>
              </a:spcAft>
              <a:buNone/>
            </a:pPr>
            <a:r>
              <a:rPr lang="en-US" sz="4800" b="1" dirty="0"/>
              <a:t>Why Not Start Now?</a:t>
            </a:r>
          </a:p>
        </p:txBody>
      </p:sp>
    </p:spTree>
    <p:extLst>
      <p:ext uri="{BB962C8B-B14F-4D97-AF65-F5344CB8AC3E}">
        <p14:creationId xmlns:p14="http://schemas.microsoft.com/office/powerpoint/2010/main" val="39565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914400" y="1371600"/>
            <a:ext cx="7772400" cy="5093702"/>
          </a:xfrm>
        </p:spPr>
        <p:txBody>
          <a:bodyPr wrap="square" anchor="t" anchorCtr="0">
            <a:spAutoFit/>
          </a:bodyPr>
          <a:lstStyle/>
          <a:p>
            <a:pPr marL="0" indent="0">
              <a:spcBef>
                <a:spcPts val="0"/>
              </a:spcBef>
              <a:spcAft>
                <a:spcPts val="0"/>
              </a:spcAft>
              <a:buClr>
                <a:schemeClr val="bg1"/>
              </a:buClr>
              <a:buSzPct val="100000"/>
              <a:buNone/>
            </a:pPr>
            <a:r>
              <a:rPr lang="en-US" sz="3200" b="1" dirty="0">
                <a:solidFill>
                  <a:schemeClr val="tx1"/>
                </a:solidFill>
                <a:cs typeface="Arial" panose="020B0604020202020204" pitchFamily="34" charset="0"/>
              </a:rPr>
              <a:t>Hear the Word of God</a:t>
            </a:r>
          </a:p>
          <a:p>
            <a:pPr lvl="1">
              <a:spcBef>
                <a:spcPts val="0"/>
              </a:spcBef>
              <a:buClr>
                <a:schemeClr val="tx1"/>
              </a:buClr>
              <a:buSzPct val="100000"/>
            </a:pPr>
            <a:r>
              <a:rPr lang="en-US" sz="3200" dirty="0">
                <a:solidFill>
                  <a:schemeClr val="tx1"/>
                </a:solidFill>
                <a:cs typeface="Arial" panose="020B0604020202020204" pitchFamily="34" charset="0"/>
              </a:rPr>
              <a:t>James 1:21 – “Therefore put away all filthiness and rampant wickedness and receive with meekness the implanted word, which is able to save your souls.”</a:t>
            </a:r>
          </a:p>
          <a:p>
            <a:pPr lvl="1">
              <a:spcBef>
                <a:spcPts val="0"/>
              </a:spcBef>
              <a:spcAft>
                <a:spcPts val="0"/>
              </a:spcAft>
              <a:buClr>
                <a:schemeClr val="bg1"/>
              </a:buClr>
              <a:buSzPct val="100000"/>
              <a:buFont typeface="Arial" panose="020B0604020202020204" pitchFamily="34" charset="0"/>
              <a:buChar char="•"/>
            </a:pPr>
            <a:endParaRPr lang="en-US" sz="3200" dirty="0">
              <a:solidFill>
                <a:schemeClr val="tx1"/>
              </a:solidFill>
              <a:cs typeface="Arial" panose="020B0604020202020204" pitchFamily="34" charset="0"/>
            </a:endParaRPr>
          </a:p>
          <a:p>
            <a:pPr marL="0" indent="0">
              <a:spcBef>
                <a:spcPts val="0"/>
              </a:spcBef>
              <a:spcAft>
                <a:spcPts val="0"/>
              </a:spcAft>
              <a:buClr>
                <a:schemeClr val="bg1"/>
              </a:buClr>
              <a:buSzPct val="100000"/>
              <a:buNone/>
            </a:pPr>
            <a:r>
              <a:rPr lang="en-US" sz="3200" b="1" dirty="0">
                <a:solidFill>
                  <a:schemeClr val="tx1"/>
                </a:solidFill>
                <a:cs typeface="Arial" panose="020B0604020202020204" pitchFamily="34" charset="0"/>
              </a:rPr>
              <a:t>Believe the Gospel message about Jesus</a:t>
            </a:r>
          </a:p>
          <a:p>
            <a:pPr lvl="1">
              <a:spcBef>
                <a:spcPts val="0"/>
              </a:spcBef>
              <a:buClr>
                <a:schemeClr val="tx1"/>
              </a:buClr>
              <a:buSzPct val="100000"/>
            </a:pPr>
            <a:r>
              <a:rPr lang="en-US" sz="3200" dirty="0">
                <a:solidFill>
                  <a:schemeClr val="tx1"/>
                </a:solidFill>
                <a:cs typeface="Arial" panose="020B0604020202020204" pitchFamily="34" charset="0"/>
              </a:rPr>
              <a:t>I John 3:23-24 – “And this is his commandment, that we believe in the name of his Son Jesus Christ …”</a:t>
            </a:r>
          </a:p>
        </p:txBody>
      </p:sp>
      <p:sp>
        <p:nvSpPr>
          <p:cNvPr id="5" name="Title 1">
            <a:extLst>
              <a:ext uri="{FF2B5EF4-FFF2-40B4-BE49-F238E27FC236}">
                <a16:creationId xmlns:a16="http://schemas.microsoft.com/office/drawing/2014/main" id="{93ABFC2C-D74C-9CF2-9948-CD222B6C200C}"/>
              </a:ext>
            </a:extLst>
          </p:cNvPr>
          <p:cNvSpPr>
            <a:spLocks noGrp="1"/>
          </p:cNvSpPr>
          <p:nvPr>
            <p:ph type="title"/>
          </p:nvPr>
        </p:nvSpPr>
        <p:spPr>
          <a:xfrm>
            <a:off x="914400" y="457200"/>
            <a:ext cx="7772400" cy="832104"/>
          </a:xfrm>
        </p:spPr>
        <p:txBody>
          <a:bodyPr wrap="square" anchor="t" anchorCtr="0">
            <a:spAutoFit/>
          </a:bodyPr>
          <a:lstStyle/>
          <a:p>
            <a:pPr algn="l"/>
            <a:r>
              <a:rPr lang="en-US" sz="4800" b="1" cap="none" dirty="0">
                <a:solidFill>
                  <a:schemeClr val="tx1"/>
                </a:solidFill>
              </a:rPr>
              <a:t>Obeying The Gospel</a:t>
            </a:r>
          </a:p>
        </p:txBody>
      </p:sp>
    </p:spTree>
    <p:extLst>
      <p:ext uri="{BB962C8B-B14F-4D97-AF65-F5344CB8AC3E}">
        <p14:creationId xmlns:p14="http://schemas.microsoft.com/office/powerpoint/2010/main" val="170333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3.jpeg"/></Relationships>
</file>

<file path=ppt/theme/theme1.xml><?xml version="1.0" encoding="utf-8"?>
<a:theme xmlns:a="http://schemas.openxmlformats.org/drawingml/2006/main" name="Futuristic Background">
  <a:themeElements>
    <a:clrScheme name="Simple Light">
      <a:dk1>
        <a:srgbClr val="001633"/>
      </a:dk1>
      <a:lt1>
        <a:srgbClr val="FFFFFF"/>
      </a:lt1>
      <a:dk2>
        <a:srgbClr val="85D5E6"/>
      </a:dk2>
      <a:lt2>
        <a:srgbClr val="FFAB40"/>
      </a:lt2>
      <a:accent1>
        <a:srgbClr val="FFAB40"/>
      </a:accent1>
      <a:accent2>
        <a:srgbClr val="85D5E6"/>
      </a:accent2>
      <a:accent3>
        <a:srgbClr val="78909C"/>
      </a:accent3>
      <a:accent4>
        <a:srgbClr val="FFAB40"/>
      </a:accent4>
      <a:accent5>
        <a:srgbClr val="0097A7"/>
      </a:accent5>
      <a:accent6>
        <a:srgbClr val="00163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uturistic Background" id="{B4EB10F4-D8FC-494A-A101-3CCC25437407}" vid="{3C480D69-81EB-425F-B472-87537949D179}"/>
    </a:ext>
  </a:ext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Futuristic Background</Template>
  <TotalTime>497</TotalTime>
  <Words>3308</Words>
  <Application>Microsoft Office PowerPoint</Application>
  <PresentationFormat>On-screen Show (4:3)</PresentationFormat>
  <Paragraphs>132</Paragraphs>
  <Slides>11</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Aptos</vt:lpstr>
      <vt:lpstr>Arial</vt:lpstr>
      <vt:lpstr>Corbel</vt:lpstr>
      <vt:lpstr>Montserrat</vt:lpstr>
      <vt:lpstr>Montserrat ExtraBold</vt:lpstr>
      <vt:lpstr>Montserrat Medium</vt:lpstr>
      <vt:lpstr>Proxima Nova</vt:lpstr>
      <vt:lpstr>Proxima Nova Semibold</vt:lpstr>
      <vt:lpstr>Futuristic Background</vt:lpstr>
      <vt:lpstr>Slidesgo Final Pages</vt:lpstr>
      <vt:lpstr>Parallax</vt:lpstr>
      <vt:lpstr>Three Parts Of A Christian’s Life</vt:lpstr>
      <vt:lpstr>The Beginning – A Transition</vt:lpstr>
      <vt:lpstr>Life Itself – Action</vt:lpstr>
      <vt:lpstr>Life Itself – Action</vt:lpstr>
      <vt:lpstr>An ending</vt:lpstr>
      <vt:lpstr>PowerPoint Presentation</vt:lpstr>
      <vt:lpstr>All parts of a Christian’s life must be observed in their proper order</vt:lpstr>
      <vt:lpstr>PowerPoint Presentation</vt:lpstr>
      <vt:lpstr>Obeying The Gospel</vt:lpstr>
      <vt:lpstr>Obeying The Gospel</vt:lpstr>
      <vt:lpstr>Obeying The Gospel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Parts Of A Christian's Life</dc:title>
  <dc:creator>Richard Lidh; Gailen Evans</dc:creator>
  <cp:lastModifiedBy>Richard Lidh</cp:lastModifiedBy>
  <cp:revision>17</cp:revision>
  <cp:lastPrinted>2025-12-13T04:34:49Z</cp:lastPrinted>
  <dcterms:created xsi:type="dcterms:W3CDTF">2024-11-28T19:47:44Z</dcterms:created>
  <dcterms:modified xsi:type="dcterms:W3CDTF">2025-12-30T21:36:22Z</dcterms:modified>
</cp:coreProperties>
</file>